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94"/>
  </p:notesMasterIdLst>
  <p:handoutMasterIdLst>
    <p:handoutMasterId r:id="rId9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5" r:id="rId60"/>
    <p:sldId id="314" r:id="rId61"/>
    <p:sldId id="316" r:id="rId62"/>
    <p:sldId id="317" r:id="rId63"/>
    <p:sldId id="318" r:id="rId64"/>
    <p:sldId id="319" r:id="rId65"/>
    <p:sldId id="320" r:id="rId66"/>
    <p:sldId id="324" r:id="rId67"/>
    <p:sldId id="325" r:id="rId68"/>
    <p:sldId id="326" r:id="rId69"/>
    <p:sldId id="34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10" r:id="rId90"/>
    <p:sldId id="311" r:id="rId91"/>
    <p:sldId id="313" r:id="rId92"/>
    <p:sldId id="312" r:id="rId9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95810" autoAdjust="0"/>
  </p:normalViewPr>
  <p:slideViewPr>
    <p:cSldViewPr snapToGrid="0">
      <p:cViewPr varScale="1">
        <p:scale>
          <a:sx n="76" d="100"/>
          <a:sy n="76" d="100"/>
        </p:scale>
        <p:origin x="-264" y="-112"/>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15112"/>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00" Type="http://schemas.openxmlformats.org/officeDocument/2006/relationships/tableStyles" Target="tableStyles.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02/11/15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02/11/15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a:p>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&lt;&lt;WIP rename</a:t>
            </a:r>
            <a:r>
              <a:rPr lang="en-US" baseline="0" dirty="0" smtClean="0"/>
              <a:t> </a:t>
            </a:r>
            <a:r>
              <a:rPr lang="tr-TR" sz="1200" kern="1200" dirty="0" smtClean="0">
                <a:solidFill>
                  <a:schemeClr val="tx1"/>
                </a:solidFill>
                <a:latin typeface="Arial" panose="020B0604020202020204" pitchFamily="34" charset="0"/>
                <a:ea typeface="+mn-ea"/>
                <a:cs typeface="Arial" panose="020B0604020202020204" pitchFamily="34" charset="0"/>
              </a:rPr>
              <a:t>'node1' </a:t>
            </a:r>
            <a:r>
              <a:rPr lang="tr-TR" sz="1200" kern="1200" dirty="0" err="1" smtClean="0">
                <a:solidFill>
                  <a:schemeClr val="tx1"/>
                </a:solidFill>
                <a:latin typeface="Arial" panose="020B0604020202020204" pitchFamily="34" charset="0"/>
                <a:ea typeface="+mn-ea"/>
                <a:cs typeface="Arial" panose="020B0604020202020204" pitchFamily="34" charset="0"/>
              </a:rPr>
              <a:t>to</a:t>
            </a:r>
            <a:r>
              <a:rPr lang="tr-TR" sz="1200" kern="1200" dirty="0" smtClean="0">
                <a:solidFill>
                  <a:schemeClr val="tx1"/>
                </a:solidFill>
                <a:latin typeface="Arial" panose="020B0604020202020204" pitchFamily="34" charset="0"/>
                <a:ea typeface="+mn-ea"/>
                <a:cs typeface="Arial" panose="020B0604020202020204" pitchFamily="34" charset="0"/>
              </a:rPr>
              <a:t> 'web01' </a:t>
            </a:r>
            <a:r>
              <a:rPr lang="tr-TR" sz="1200" kern="1200" dirty="0" err="1" smtClean="0">
                <a:solidFill>
                  <a:schemeClr val="tx1"/>
                </a:solidFill>
                <a:latin typeface="Arial" panose="020B0604020202020204" pitchFamily="34" charset="0"/>
                <a:ea typeface="+mn-ea"/>
                <a:cs typeface="Arial" panose="020B0604020202020204" pitchFamily="34" charset="0"/>
              </a:rPr>
              <a:t>throughout</a:t>
            </a:r>
            <a:r>
              <a:rPr lang="tr-TR" sz="1200" kern="1200" dirty="0" smtClean="0">
                <a:solidFill>
                  <a:schemeClr val="tx1"/>
                </a:solidFill>
                <a:latin typeface="Arial" panose="020B0604020202020204" pitchFamily="34" charset="0"/>
                <a:ea typeface="+mn-ea"/>
                <a:cs typeface="Arial" panose="020B0604020202020204" pitchFamily="34" charset="0"/>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Need to log</a:t>
            </a:r>
            <a:r>
              <a:rPr lang="en-US" baseline="0" dirty="0" smtClean="0"/>
              <a:t> in as chef/chef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&lt;&lt;WIP Cover new 12.# bootstrap functionality where you can bootstrap, but not converge.</a:t>
            </a:r>
            <a:endParaRPr lang="en-US" dirty="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1246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147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 quick mention that we just used the omnibus installer which puts Chef and all of its dependencies on the workstation.  The tools are installed under /opt/chef (linux/mac) or C:\Chef (Windows).</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Also mention that </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gem install chef</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 is also a valid installation method if students are already using rvm, rbevn, or chruby to manage their Ruby installations or if they</a:t>
            </a:r>
            <a:r>
              <a:rPr lang="ja-JP" altLang="en-US" sz="2200">
                <a:latin typeface="Arial"/>
                <a:cs typeface="Lucida Grande" charset="0"/>
                <a:sym typeface="Lucida Grande" charset="0"/>
              </a:rPr>
              <a:t>’</a:t>
            </a:r>
            <a:r>
              <a:rPr lang="en-US" sz="2200">
                <a:latin typeface="Lucida Grande" charset="0"/>
                <a:cs typeface="Lucida Grande" charset="0"/>
                <a:sym typeface="Lucida Grande" charset="0"/>
              </a:rPr>
              <a:t>d prefer to use the system ruby (which should be at version 1.9 or better to use this method).</a:t>
            </a:r>
          </a:p>
          <a:p>
            <a:endParaRPr lang="en-US" sz="2200">
              <a:latin typeface="Lucida Grande" charset="0"/>
              <a:cs typeface="Lucida Grande" charset="0"/>
              <a:sym typeface="Lucida Grande" charset="0"/>
            </a:endParaRPr>
          </a:p>
          <a:p>
            <a:r>
              <a:rPr lang="en-US" sz="2200">
                <a:latin typeface="Lucida Grande" charset="0"/>
                <a:cs typeface="Lucida Grande" charset="0"/>
                <a:sym typeface="Lucida Grande" charset="0"/>
              </a:rPr>
              <a:t>Opscode manages an open source project called "Omnibus".  Use omnibus to create OS-specific packages.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169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374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1. Chef client starts up.</a:t>
            </a:r>
          </a:p>
          <a:p>
            <a:r>
              <a:rPr lang="en-US" sz="1600" dirty="0">
                <a:latin typeface="Lucida Grande" charset="0"/>
                <a:cs typeface="Lucida Grande" charset="0"/>
                <a:sym typeface="Lucida Grande" charset="0"/>
              </a:rPr>
              <a:t>2. Chef builds the node object, where it runs </a:t>
            </a:r>
            <a:r>
              <a:rPr lang="en-US" sz="1600" dirty="0" err="1">
                <a:latin typeface="Lucida Grande" charset="0"/>
                <a:cs typeface="Lucida Grande" charset="0"/>
                <a:sym typeface="Lucida Grande" charset="0"/>
              </a:rPr>
              <a:t>ohai</a:t>
            </a:r>
            <a:r>
              <a:rPr lang="en-US" sz="1600" dirty="0">
                <a:latin typeface="Lucida Grande" charset="0"/>
                <a:cs typeface="Lucida Grande" charset="0"/>
                <a:sym typeface="Lucida Grande" charset="0"/>
              </a:rPr>
              <a:t> to find out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t>
            </a:r>
            <a:r>
              <a:rPr lang="en-US" sz="1600" dirty="0" err="1">
                <a:latin typeface="Lucida Grande" charset="0"/>
                <a:cs typeface="Lucida Grande" charset="0"/>
                <a:sym typeface="Lucida Grande" charset="0"/>
              </a:rPr>
              <a:t>fqdn</a:t>
            </a:r>
            <a:r>
              <a:rPr lang="en-US" sz="1600" dirty="0">
                <a:latin typeface="Lucida Grande" charset="0"/>
                <a:cs typeface="Lucida Grande" charset="0"/>
                <a:sym typeface="Lucida Grande" charset="0"/>
              </a:rPr>
              <a:t>) and the node's platform/</a:t>
            </a:r>
            <a:r>
              <a:rPr lang="en-US" sz="1600" dirty="0" err="1">
                <a:latin typeface="Lucida Grande" charset="0"/>
                <a:cs typeface="Lucida Grande" charset="0"/>
                <a:sym typeface="Lucida Grande" charset="0"/>
              </a:rPr>
              <a:t>platform_version</a:t>
            </a:r>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Chef authenticates with the server as the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using the API client key. We'll cover the authentication cycle in detail shortly.</a:t>
            </a:r>
          </a:p>
          <a:p>
            <a:r>
              <a:rPr lang="en-US" sz="1600" dirty="0">
                <a:latin typeface="Lucida Grande" charset="0"/>
                <a:cs typeface="Lucida Grande" charset="0"/>
                <a:sym typeface="Lucida Grande" charset="0"/>
              </a:rPr>
              <a:t>4. All the cookbooks required for the node's expanded run list are synchronized to the node.</a:t>
            </a:r>
          </a:p>
          <a:p>
            <a:r>
              <a:rPr lang="en-US" sz="1600" dirty="0">
                <a:latin typeface="Lucida Grande" charset="0"/>
                <a:cs typeface="Lucida Grande" charset="0"/>
                <a:sym typeface="Lucida Grande" charset="0"/>
              </a:rPr>
              <a:t>5. All the cookbooks Ruby components are loaded, recipes are included as well.</a:t>
            </a:r>
          </a:p>
          <a:p>
            <a:r>
              <a:rPr lang="en-US" sz="1600" dirty="0">
                <a:latin typeface="Lucida Grande" charset="0"/>
                <a:cs typeface="Lucida Grande" charset="0"/>
                <a:sym typeface="Lucida Grande" charset="0"/>
              </a:rPr>
              <a:t>6. Node is converged, which is when it configures the resources contained in the recipes.</a:t>
            </a:r>
          </a:p>
          <a:p>
            <a:r>
              <a:rPr lang="en-US" sz="1600" dirty="0">
                <a:latin typeface="Lucida Grande" charset="0"/>
                <a:cs typeface="Lucida Grande" charset="0"/>
                <a:sym typeface="Lucida Grande" charset="0"/>
              </a:rPr>
              <a:t>7. Was the convergence successful? If so, the node is saved.</a:t>
            </a:r>
          </a:p>
          <a:p>
            <a:r>
              <a:rPr lang="en-US" sz="1600" dirty="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dirty="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579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784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49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19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39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60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58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2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0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2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1. Chef client starts up.</a:t>
            </a:r>
          </a:p>
          <a:p>
            <a:r>
              <a:rPr lang="en-US" sz="1600">
                <a:latin typeface="Lucida Grande" charset="0"/>
                <a:cs typeface="Lucida Grande" charset="0"/>
                <a:sym typeface="Lucida Grande" charset="0"/>
              </a:rPr>
              <a:t>2. Chef builds the node object, where it runs ohai to find out the node_name (fqdn) and the node's platform/platform_version</a:t>
            </a:r>
          </a:p>
          <a:p>
            <a:r>
              <a:rPr lang="en-US" sz="1600">
                <a:latin typeface="Lucida Grande" charset="0"/>
                <a:cs typeface="Lucida Grande" charset="0"/>
                <a:sym typeface="Lucida Grande" charset="0"/>
              </a:rPr>
              <a:t>3. Chef authenticates with the server as the node_name, using the API client key. We'll cover the authentication cycle in detail shortly.</a:t>
            </a:r>
          </a:p>
          <a:p>
            <a:r>
              <a:rPr lang="en-US" sz="1600">
                <a:latin typeface="Lucida Grande" charset="0"/>
                <a:cs typeface="Lucida Grande" charset="0"/>
                <a:sym typeface="Lucida Grande" charset="0"/>
              </a:rPr>
              <a:t>4. All the cookbooks required for the node's expanded run list are synchronized to the node.</a:t>
            </a:r>
          </a:p>
          <a:p>
            <a:r>
              <a:rPr lang="en-US" sz="1600">
                <a:latin typeface="Lucida Grande" charset="0"/>
                <a:cs typeface="Lucida Grande" charset="0"/>
                <a:sym typeface="Lucida Grande" charset="0"/>
              </a:rPr>
              <a:t>5. All the cookbooks Ruby components are loaded, recipes are included as well.</a:t>
            </a:r>
          </a:p>
          <a:p>
            <a:r>
              <a:rPr lang="en-US" sz="1600">
                <a:latin typeface="Lucida Grande" charset="0"/>
                <a:cs typeface="Lucida Grande" charset="0"/>
                <a:sym typeface="Lucida Grande" charset="0"/>
              </a:rPr>
              <a:t>6. Node is converged, which is when it configures the resources contained in the recipes.</a:t>
            </a:r>
          </a:p>
          <a:p>
            <a:r>
              <a:rPr lang="en-US" sz="1600">
                <a:latin typeface="Lucida Grande" charset="0"/>
                <a:cs typeface="Lucida Grande" charset="0"/>
                <a:sym typeface="Lucida Grande" charset="0"/>
              </a:rPr>
              <a:t>7. Was the convergence successful? If so, the node is saved.</a:t>
            </a:r>
          </a:p>
          <a:p>
            <a:r>
              <a:rPr lang="en-US" sz="1600">
                <a:latin typeface="Lucida Grande" charset="0"/>
                <a:cs typeface="Lucida Grande" charset="0"/>
                <a:sym typeface="Lucida Grande" charset="0"/>
              </a:rPr>
              <a:t>8. If not the run ends with an exception and a message is printed about the error, and the stack trace file path is included in this.</a:t>
            </a:r>
          </a:p>
          <a:p>
            <a:r>
              <a:rPr lang="en-US" sz="1600">
                <a:latin typeface="Lucida Grande" charset="0"/>
                <a:cs typeface="Lucida Grande" charset="0"/>
                <a:sym typeface="Lucida Grande" charset="0"/>
              </a:rPr>
              <a:t>9. Any notification handlers are run, which can do different things depending on whether the run was successful or not, such as send email or connect to an external service like IRC or Campfire.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4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You can "cat" these if you want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two .pem private key files on the system. The client.pem was created during the authentication cycle we just discussed. It is the private key for *this* node. The public key is stored on the Chef server.</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 validation.pem is the private key for the validation client, also called the organization key. The validation.pem file can be deleted.</a:t>
            </a:r>
          </a:p>
          <a:p>
            <a:endParaRPr lang="en-US" sz="1600">
              <a:latin typeface="Lucida Grande" charset="0"/>
              <a:cs typeface="Lucida Grande" charset="0"/>
              <a:sym typeface="Lucida Grande"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68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6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03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241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dirty="0">
                <a:latin typeface="Lucida Grande" charset="0"/>
                <a:cs typeface="Lucida Grande" charset="0"/>
                <a:sym typeface="Lucida Grande" charset="0"/>
              </a:rPr>
              <a:t>Take a minute to talk about how chef does authentication:</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 We digitally sign each request with a private key</a:t>
            </a:r>
          </a:p>
          <a:p>
            <a:r>
              <a:rPr lang="en-US" sz="1600" dirty="0">
                <a:latin typeface="Lucida Grande" charset="0"/>
                <a:cs typeface="Lucida Grande" charset="0"/>
                <a:sym typeface="Lucida Grande" charset="0"/>
              </a:rPr>
              <a:t>* We verify that signature</a:t>
            </a:r>
          </a:p>
          <a:p>
            <a:r>
              <a:rPr lang="en-US" sz="1600" dirty="0">
                <a:latin typeface="Lucida Grande" charset="0"/>
                <a:cs typeface="Lucida Grande" charset="0"/>
                <a:sym typeface="Lucida Grande" charset="0"/>
              </a:rPr>
              <a:t>* We protect against replay attacks as well</a:t>
            </a:r>
          </a:p>
          <a:p>
            <a:r>
              <a:rPr lang="en-US" sz="1600" dirty="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Lets take a detailed look at the authentication cycle. When Chef client starts, it first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1.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exists, chef will use it to sign requests with the chef server API.</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2. If the </a:t>
            </a:r>
            <a:r>
              <a:rPr lang="en-US" sz="1600" dirty="0" err="1">
                <a:latin typeface="Lucida Grande" charset="0"/>
                <a:cs typeface="Lucida Grande" charset="0"/>
                <a:sym typeface="Lucida Grande" charset="0"/>
              </a:rPr>
              <a:t>client.pem</a:t>
            </a:r>
            <a:r>
              <a:rPr lang="en-US" sz="1600" dirty="0">
                <a:latin typeface="Lucida Grande" charset="0"/>
                <a:cs typeface="Lucida Grande" charset="0"/>
                <a:sym typeface="Lucida Grande" charset="0"/>
              </a:rPr>
              <a:t> does not exist, chef looks for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validation.pem</a:t>
            </a:r>
            <a:r>
              <a:rPr lang="en-US" sz="1600" dirty="0">
                <a:latin typeface="Lucida Grande" charset="0"/>
                <a:cs typeface="Lucida Grande" charset="0"/>
                <a:sym typeface="Lucida Grande" charset="0"/>
              </a:rPr>
              <a:t>, the </a:t>
            </a:r>
            <a:r>
              <a:rPr lang="en-US" sz="1600" dirty="0" err="1">
                <a:latin typeface="Lucida Grande" charset="0"/>
                <a:cs typeface="Lucida Grande" charset="0"/>
                <a:sym typeface="Lucida Grande" charset="0"/>
              </a:rPr>
              <a:t>validation_key</a:t>
            </a:r>
            <a:r>
              <a:rPr lang="en-US" sz="1600" dirty="0">
                <a:latin typeface="Lucida Grande" charset="0"/>
                <a:cs typeface="Lucida Grande" charset="0"/>
                <a:sym typeface="Lucida Grande" charset="0"/>
              </a:rPr>
              <a:t>. </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4. If the validation key exists, and it matches for the validation API client, chef requests a new API client for this </a:t>
            </a:r>
            <a:r>
              <a:rPr lang="en-US" sz="1600" dirty="0" err="1">
                <a:latin typeface="Lucida Grande" charset="0"/>
                <a:cs typeface="Lucida Grande" charset="0"/>
                <a:sym typeface="Lucida Grande" charset="0"/>
              </a:rPr>
              <a:t>node_name</a:t>
            </a:r>
            <a:r>
              <a:rPr lang="en-US" sz="1600" dirty="0">
                <a:latin typeface="Lucida Grande" charset="0"/>
                <a:cs typeface="Lucida Grande" charset="0"/>
                <a:sym typeface="Lucida Grande" charset="0"/>
              </a:rPr>
              <a:t> and writes this to /</a:t>
            </a:r>
            <a:r>
              <a:rPr lang="en-US" sz="1600" dirty="0" err="1">
                <a:latin typeface="Lucida Grande" charset="0"/>
                <a:cs typeface="Lucida Grande" charset="0"/>
                <a:sym typeface="Lucida Grande" charset="0"/>
              </a:rPr>
              <a:t>etc</a:t>
            </a:r>
            <a:r>
              <a:rPr lang="en-US" sz="1600" dirty="0">
                <a:latin typeface="Lucida Grande" charset="0"/>
                <a:cs typeface="Lucida Grande" charset="0"/>
                <a:sym typeface="Lucida Grande" charset="0"/>
              </a:rPr>
              <a:t>/chef/</a:t>
            </a:r>
            <a:r>
              <a:rPr lang="en-US" sz="1600" dirty="0" err="1">
                <a:latin typeface="Lucida Grande" charset="0"/>
                <a:cs typeface="Lucida Grande" charset="0"/>
                <a:sym typeface="Lucida Grande" charset="0"/>
              </a:rPr>
              <a:t>client.pem</a:t>
            </a:r>
            <a:endParaRPr lang="en-US" sz="1600" dirty="0">
              <a:latin typeface="Lucida Grande" charset="0"/>
              <a:cs typeface="Lucida Grande" charset="0"/>
              <a:sym typeface="Lucida Grande" charset="0"/>
            </a:endParaRP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5. Chef will use the newly created client to sign requests with the chef server API for all further requests.</a:t>
            </a:r>
          </a:p>
          <a:p>
            <a:endParaRPr lang="en-US" sz="1600" dirty="0">
              <a:latin typeface="Lucida Grande" charset="0"/>
              <a:cs typeface="Lucida Grande" charset="0"/>
              <a:sym typeface="Lucida Grande" charset="0"/>
            </a:endParaRPr>
          </a:p>
          <a:p>
            <a:r>
              <a:rPr lang="en-US" sz="1600" dirty="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446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651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1"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7856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0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58061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Take a minute to talk about how chef does authentication: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 We digitally sign each request with a private key</a:t>
            </a:r>
          </a:p>
          <a:p>
            <a:r>
              <a:rPr lang="en-US" sz="1600">
                <a:latin typeface="Lucida Grande" charset="0"/>
                <a:cs typeface="Lucida Grande" charset="0"/>
                <a:sym typeface="Lucida Grande" charset="0"/>
              </a:rPr>
              <a:t>* We verify that signature</a:t>
            </a:r>
          </a:p>
          <a:p>
            <a:r>
              <a:rPr lang="en-US" sz="1600">
                <a:latin typeface="Lucida Grande" charset="0"/>
                <a:cs typeface="Lucida Grande" charset="0"/>
                <a:sym typeface="Lucida Grande" charset="0"/>
              </a:rPr>
              <a:t>* We protect against replay attacks as well</a:t>
            </a:r>
          </a:p>
          <a:p>
            <a:r>
              <a:rPr lang="en-US" sz="1600">
                <a:latin typeface="Lucida Grande" charset="0"/>
                <a:cs typeface="Lucida Grande" charset="0"/>
                <a:sym typeface="Lucida Grande" charset="0"/>
              </a:rPr>
              <a:t>* There is no central store for Private Keys - meaning you have to keep them safe. It also means no attacker can compromise your security credentials centrally.</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Lets take a detailed look at the authentication cycle. When Chef client starts, it first looks for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1. If the client.pem exists, chef will use it to sign requests with the chef server API.</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2. If the client.pem does not exist, chef looks for /etc/chef/validation.pem, the validation_key. </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3. If the validation key does not exist, then chef exits, or if the key does not match for the validation API client, chef reports a 401 and exits.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4. If the validation key exists, and it matches for the validation API client, chef requests a new API client for this node_name and writes this to /etc/chef/client.pem</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5. Chef will use the newly created client to sign requests with the chef server API for all further requests.</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If key lost: must delete node &amp; regenerate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50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257456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dk-fundament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 Id="rId3"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image" Target="../media/image32.png"/><Relationship Id="rId3"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31.png"/><Relationship Id="rId1" Type="http://schemas.openxmlformats.org/officeDocument/2006/relationships/slideLayout" Target="../slideLayouts/slideLayout29.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 Id="rId1" Type="http://schemas.openxmlformats.org/officeDocument/2006/relationships/slideLayout" Target="../slideLayouts/slideLayout29.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7.png"/><Relationship Id="rId1" Type="http://schemas.openxmlformats.org/officeDocument/2006/relationships/slideLayout" Target="../slideLayouts/slideLayout29.xml"/><Relationship Id="rId2" Type="http://schemas.openxmlformats.org/officeDocument/2006/relationships/notesSlide" Target="../notesSlides/notesSlide6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8.png"/><Relationship Id="rId9"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38.png"/><Relationship Id="rId9" Type="http://schemas.openxmlformats.org/officeDocument/2006/relationships/image" Target="../media/image34.png"/><Relationship Id="rId1" Type="http://schemas.openxmlformats.org/officeDocument/2006/relationships/slideLayout" Target="../slideLayouts/slideLayout29.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 Id="rId7" Type="http://schemas.openxmlformats.org/officeDocument/2006/relationships/image" Target="../media/image42.png"/><Relationship Id="rId8" Type="http://schemas.openxmlformats.org/officeDocument/2006/relationships/image" Target="../media/image41.png"/><Relationship Id="rId9" Type="http://schemas.openxmlformats.org/officeDocument/2006/relationships/image" Target="../media/image34.png"/><Relationship Id="rId10"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38.png"/><Relationship Id="rId9" Type="http://schemas.openxmlformats.org/officeDocument/2006/relationships/image" Target="../media/image41.png"/><Relationship Id="rId10" Type="http://schemas.openxmlformats.org/officeDocument/2006/relationships/image" Target="../media/image34.png"/><Relationship Id="rId11"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8.xml"/></Relationships>
</file>

<file path=ppt/slides/_rels/slide75.xml.rels><?xml version="1.0" encoding="UTF-8" standalone="yes"?>
<Relationships xmlns="http://schemas.openxmlformats.org/package/2006/relationships"><Relationship Id="rId11" Type="http://schemas.openxmlformats.org/officeDocument/2006/relationships/image" Target="../media/image34.png"/><Relationship Id="rId12"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38.png"/><Relationship Id="rId10" Type="http://schemas.openxmlformats.org/officeDocument/2006/relationships/image" Target="../media/image41.png"/></Relationships>
</file>

<file path=ppt/slides/_rels/slide76.xml.rels><?xml version="1.0" encoding="UTF-8" standalone="yes"?>
<Relationships xmlns="http://schemas.openxmlformats.org/package/2006/relationships"><Relationship Id="rId11" Type="http://schemas.openxmlformats.org/officeDocument/2006/relationships/image" Target="../media/image41.png"/><Relationship Id="rId12" Type="http://schemas.openxmlformats.org/officeDocument/2006/relationships/image" Target="../media/image34.png"/><Relationship Id="rId13" Type="http://schemas.openxmlformats.org/officeDocument/2006/relationships/image" Target="../media/image43.png"/><Relationship Id="rId1" Type="http://schemas.openxmlformats.org/officeDocument/2006/relationships/slideLayout" Target="../slideLayouts/slideLayout29.xml"/><Relationship Id="rId2" Type="http://schemas.openxmlformats.org/officeDocument/2006/relationships/notesSlide" Target="../notesSlides/notesSlide70.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4.png"/><Relationship Id="rId8" Type="http://schemas.openxmlformats.org/officeDocument/2006/relationships/image" Target="../media/image46.png"/><Relationship Id="rId9" Type="http://schemas.openxmlformats.org/officeDocument/2006/relationships/image" Target="../media/image45.png"/><Relationship Id="rId10" Type="http://schemas.openxmlformats.org/officeDocument/2006/relationships/image" Target="../media/image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4.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49.png"/><Relationship Id="rId1" Type="http://schemas.openxmlformats.org/officeDocument/2006/relationships/slideLayout" Target="../slideLayouts/slideLayout29.xml"/><Relationship Id="rId2" Type="http://schemas.openxmlformats.org/officeDocument/2006/relationships/notesSlide" Target="../notesSlides/notesSlide75.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35.png"/><Relationship Id="rId7" Type="http://schemas.openxmlformats.org/officeDocument/2006/relationships/image" Target="../media/image49.png"/><Relationship Id="rId8"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76.xml"/></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5.png"/><Relationship Id="rId8" Type="http://schemas.openxmlformats.org/officeDocument/2006/relationships/image" Target="../media/image49.png"/><Relationship Id="rId9" Type="http://schemas.openxmlformats.org/officeDocument/2006/relationships/image" Target="../media/image38.png"/><Relationship Id="rId1" Type="http://schemas.openxmlformats.org/officeDocument/2006/relationships/slideLayout" Target="../slideLayouts/slideLayout29.xml"/><Relationship Id="rId2" Type="http://schemas.openxmlformats.org/officeDocument/2006/relationships/notesSlide" Target="../notesSlides/notesSlide77.xml"/></Relationships>
</file>

<file path=ppt/slides/_rels/slide8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5.png"/><Relationship Id="rId8" Type="http://schemas.openxmlformats.org/officeDocument/2006/relationships/image" Target="../media/image49.png"/><Relationship Id="rId9" Type="http://schemas.openxmlformats.org/officeDocument/2006/relationships/image" Target="../media/image38.png"/><Relationship Id="rId10" Type="http://schemas.openxmlformats.org/officeDocument/2006/relationships/image" Target="../media/image52.png"/><Relationship Id="rId1" Type="http://schemas.openxmlformats.org/officeDocument/2006/relationships/slideLayout" Target="../slideLayouts/slideLayout29.xml"/><Relationship Id="rId2" Type="http://schemas.openxmlformats.org/officeDocument/2006/relationships/notesSlide" Target="../notesSlides/notesSlide7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TextBox 3"/>
          <p:cNvSpPr txBox="1"/>
          <p:nvPr/>
        </p:nvSpPr>
        <p:spPr bwMode="white">
          <a:xfrm>
            <a:off x="3322887" y="4914712"/>
            <a:ext cx="8489571" cy="1717073"/>
          </a:xfrm>
          <a:prstGeom prst="rect">
            <a:avLst/>
          </a:prstGeom>
        </p:spPr>
        <p:txBody>
          <a:bodyPr vert="horz" wrap="none" lIns="91440" tIns="91440" rIns="91440" bIns="91440" rtlCol="0">
            <a:noAutofit/>
          </a:bodyPr>
          <a:lstStyle/>
          <a:p>
            <a:r>
              <a:rPr lang="en-US" sz="4000" dirty="0" smtClean="0">
                <a:solidFill>
                  <a:srgbClr val="FF0000"/>
                </a:solidFill>
              </a:rPr>
              <a:t>&lt;&lt;WIP </a:t>
            </a:r>
            <a:r>
              <a:rPr lang="en-US" sz="4000" dirty="0" smtClean="0">
                <a:solidFill>
                  <a:srgbClr val="FF0000"/>
                </a:solidFill>
              </a:rPr>
              <a:t>Change "proxy server" with "load balancer"</a:t>
            </a:r>
            <a:endParaRPr lang="en-US" sz="4000" dirty="0" smtClean="0">
              <a:solidFill>
                <a:srgbClr val="FF0000"/>
              </a:solidFill>
            </a:endParaRP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45396"/>
            <a:ext cx="14423693" cy="5849089"/>
          </a:xfrm>
        </p:spPr>
        <p:txBody>
          <a:bodyPr/>
          <a:lstStyle/>
          <a:p>
            <a:r>
              <a:rPr lang="en-US" sz="1600" dirty="0" smtClean="0"/>
              <a:t>...</a:t>
            </a:r>
          </a:p>
          <a:p>
            <a:r>
              <a:rPr lang="en-US" sz="1600" dirty="0" smtClean="0"/>
              <a:t>@</a:t>
            </a:r>
            <a:r>
              <a:rPr lang="en-US" sz="1600" dirty="0"/>
              <a:t>@ -1 +1,8 @@</a:t>
            </a:r>
          </a:p>
          <a:p>
            <a:r>
              <a:rPr lang="en-US" sz="1600" dirty="0"/>
              <a:t>    +&lt;html&gt;</a:t>
            </a:r>
          </a:p>
          <a:p>
            <a:r>
              <a:rPr lang="en-US" sz="1600" dirty="0"/>
              <a:t>    +  &lt;body&gt;</a:t>
            </a:r>
          </a:p>
          <a:p>
            <a:r>
              <a:rPr lang="en-US" sz="1600" dirty="0"/>
              <a:t>    +    &lt;h1&gt;Hello, world!&lt;/h1&gt;</a:t>
            </a:r>
          </a:p>
          <a:p>
            <a:r>
              <a:rPr lang="en-US" sz="1600" dirty="0"/>
              <a:t>    +    &lt;h2&gt;</a:t>
            </a:r>
            <a:r>
              <a:rPr lang="en-US" sz="1600" dirty="0" err="1"/>
              <a:t>ipaddress</a:t>
            </a:r>
            <a:r>
              <a:rPr lang="en-US" sz="1600" dirty="0"/>
              <a:t>: 172.31.29.218&lt;/h2&gt;</a:t>
            </a:r>
          </a:p>
          <a:p>
            <a:r>
              <a:rPr lang="en-US" sz="1600" dirty="0"/>
              <a:t>    +    &lt;h2&gt;hostname: ip-172-31-29-218&lt;/h2&gt;</a:t>
            </a:r>
          </a:p>
          <a:p>
            <a:r>
              <a:rPr lang="en-US" sz="1600" dirty="0"/>
              <a:t>    +&lt;/body&gt;</a:t>
            </a:r>
          </a:p>
          <a:p>
            <a:r>
              <a:rPr lang="en-US" sz="1600" dirty="0"/>
              <a:t>    +&lt;/html&gt;</a:t>
            </a:r>
          </a:p>
          <a:p>
            <a:r>
              <a:rPr lang="en-US" sz="1600" dirty="0"/>
              <a:t>  * service[</a:t>
            </a:r>
            <a:r>
              <a:rPr lang="en-US" sz="1600" dirty="0" err="1"/>
              <a:t>httpd</a:t>
            </a:r>
            <a:r>
              <a:rPr lang="en-US" sz="1600" dirty="0"/>
              <a:t>] action enable</a:t>
            </a:r>
          </a:p>
          <a:p>
            <a:r>
              <a:rPr lang="en-US" sz="1600" dirty="0"/>
              <a:t>    - enable service service[</a:t>
            </a:r>
            <a:r>
              <a:rPr lang="en-US" sz="1600" dirty="0" err="1"/>
              <a:t>httpd</a:t>
            </a:r>
            <a:r>
              <a:rPr lang="en-US" sz="1600" dirty="0"/>
              <a:t>]</a:t>
            </a:r>
          </a:p>
          <a:p>
            <a:r>
              <a:rPr lang="en-US" sz="1600" dirty="0"/>
              <a:t>  * service[</a:t>
            </a:r>
            <a:r>
              <a:rPr lang="en-US" sz="1600" dirty="0" err="1"/>
              <a:t>httpd</a:t>
            </a:r>
            <a:r>
              <a:rPr lang="en-US" sz="1600" dirty="0"/>
              <a:t>] action start</a:t>
            </a:r>
          </a:p>
          <a:p>
            <a:r>
              <a:rPr lang="en-US" sz="1600" dirty="0"/>
              <a:t>    - start service service[</a:t>
            </a:r>
            <a:r>
              <a:rPr lang="en-US" sz="1600" dirty="0" err="1"/>
              <a:t>httpd</a:t>
            </a:r>
            <a:r>
              <a:rPr lang="en-US" sz="1600" dirty="0"/>
              <a:t>]</a:t>
            </a:r>
          </a:p>
          <a:p>
            <a:endParaRPr lang="en-US" sz="1600" dirty="0"/>
          </a:p>
          <a:p>
            <a:r>
              <a:rPr lang="en-US" sz="1600" dirty="0"/>
              <a:t>Running handlers:</a:t>
            </a:r>
          </a:p>
          <a:p>
            <a:r>
              <a:rPr lang="en-US" sz="1600" dirty="0"/>
              <a:t>Running handlers complete</a:t>
            </a:r>
          </a:p>
          <a:p>
            <a:r>
              <a:rPr lang="en-US" sz="1600" dirty="0"/>
              <a:t>Chef Client finished, 4/4 resources updated in 25.003999599 seconds</a:t>
            </a:r>
          </a:p>
        </p:txBody>
      </p:sp>
      <p:sp>
        <p:nvSpPr>
          <p:cNvPr id="3" name="Title 2"/>
          <p:cNvSpPr>
            <a:spLocks noGrp="1"/>
          </p:cNvSpPr>
          <p:nvPr>
            <p:ph type="title"/>
          </p:nvPr>
        </p:nvSpPr>
        <p:spPr/>
        <p:txBody>
          <a:bodyPr/>
          <a:lstStyle/>
          <a:p>
            <a:r>
              <a:rPr lang="en-US" smtClean="0"/>
              <a:t>GE: Rerun chef-client on the node</a:t>
            </a:r>
            <a:endParaRPr lang="en-US" dirty="0"/>
          </a:p>
        </p:txBody>
      </p:sp>
      <p:sp>
        <p:nvSpPr>
          <p:cNvPr id="4" name="Text Placeholder 3"/>
          <p:cNvSpPr>
            <a:spLocks noGrp="1"/>
          </p:cNvSpPr>
          <p:nvPr>
            <p:ph type="body" sz="quarter" idx="11"/>
          </p:nvPr>
        </p:nvSpPr>
        <p:spPr/>
        <p:txBody>
          <a:bodyPr/>
          <a:lstStyle/>
          <a:p>
            <a:r>
              <a:rPr lang="en-US" smtClean="0"/>
              <a:t>node1$ sudo 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51465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a:t>GE: Testing </a:t>
            </a:r>
            <a:r>
              <a:rPr lang="en-US" dirty="0" smtClean="0"/>
              <a:t>our webserver</a:t>
            </a:r>
            <a:endParaRPr lang="en-US" dirty="0"/>
          </a:p>
        </p:txBody>
      </p:sp>
      <p:sp>
        <p:nvSpPr>
          <p:cNvPr id="2" name="Footer Placeholder 1"/>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4294967295"/>
          </p:nvPr>
        </p:nvSpPr>
        <p:spPr>
          <a:xfrm>
            <a:off x="0" y="8580438"/>
            <a:ext cx="3657600" cy="485775"/>
          </a:xfrm>
        </p:spPr>
        <p:txBody>
          <a:bodyPr/>
          <a:lstStyle/>
          <a:p>
            <a:fld id="{D3C6E21F-9381-4880-84FB-1E73165A9E9D}" type="slidenum">
              <a:rPr lang="en-US" smtClean="0"/>
              <a:pPr/>
              <a:t>56</a:t>
            </a:fld>
            <a:endParaRPr lang="en-US" dirty="0"/>
          </a:p>
        </p:txBody>
      </p:sp>
      <p:pic>
        <p:nvPicPr>
          <p:cNvPr id="4" name="Picture 3"/>
          <p:cNvPicPr>
            <a:picLocks noChangeAspect="1"/>
          </p:cNvPicPr>
          <p:nvPr/>
        </p:nvPicPr>
        <p:blipFill>
          <a:blip r:embed="rId3"/>
          <a:stretch>
            <a:fillRect/>
          </a:stretch>
        </p:blipFill>
        <p:spPr>
          <a:xfrm>
            <a:off x="2902678" y="1999330"/>
            <a:ext cx="9028386" cy="5380553"/>
          </a:xfrm>
          <a:prstGeom prst="rect">
            <a:avLst/>
          </a:prstGeom>
          <a:ln>
            <a:solidFill>
              <a:schemeClr val="tx1"/>
            </a:solidFill>
          </a:ln>
        </p:spPr>
      </p:pic>
    </p:spTree>
    <p:extLst>
      <p:ext uri="{BB962C8B-B14F-4D97-AF65-F5344CB8AC3E}">
        <p14:creationId xmlns:p14="http://schemas.microsoft.com/office/powerpoint/2010/main" val="6927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bootstrap?</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
        <p:nvSpPr>
          <p:cNvPr id="2" name="TextBox 1"/>
          <p:cNvSpPr txBox="1"/>
          <p:nvPr/>
        </p:nvSpPr>
        <p:spPr bwMode="white">
          <a:xfrm>
            <a:off x="0" y="0"/>
            <a:ext cx="8890752" cy="2646878"/>
          </a:xfrm>
          <a:prstGeom prst="rect">
            <a:avLst/>
          </a:prstGeom>
        </p:spPr>
        <p:txBody>
          <a:bodyPr vert="horz" wrap="square" lIns="91440" tIns="91440" rIns="91440" bIns="91440" rtlCol="0">
            <a:spAutoFit/>
          </a:bodyPr>
          <a:lstStyle/>
          <a:p>
            <a:r>
              <a:rPr lang="en-US" sz="4000" dirty="0" smtClean="0">
                <a:solidFill>
                  <a:srgbClr val="FF0000"/>
                </a:solidFill>
              </a:rPr>
              <a:t>&lt;&lt;WIP This is just copy/paste from fundamentals. Should we cover this stuff here? If so need to update the slides</a:t>
            </a:r>
          </a:p>
        </p:txBody>
      </p:sp>
    </p:spTree>
    <p:extLst>
      <p:ext uri="{BB962C8B-B14F-4D97-AF65-F5344CB8AC3E}">
        <p14:creationId xmlns:p14="http://schemas.microsoft.com/office/powerpoint/2010/main" val="23898540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2" name="Rectangle 4"/>
          <p:cNvSpPr>
            <a:spLocks noGrp="1" noChangeArrowheads="1"/>
          </p:cNvSpPr>
          <p:nvPr>
            <p:ph type="title"/>
          </p:nvPr>
        </p:nvSpPr>
        <p:spPr>
          <a:ln/>
        </p:spPr>
        <p:txBody>
          <a:bodyPr/>
          <a:lstStyle/>
          <a:p>
            <a:r>
              <a:rPr lang="en-US" dirty="0"/>
              <a:t>knife bootstrap sequence</a:t>
            </a:r>
          </a:p>
        </p:txBody>
      </p:sp>
      <p:sp>
        <p:nvSpPr>
          <p:cNvPr id="40652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653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653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6534" name="AutoShape 6"/>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Tree>
    <p:extLst>
      <p:ext uri="{BB962C8B-B14F-4D97-AF65-F5344CB8AC3E}">
        <p14:creationId xmlns:p14="http://schemas.microsoft.com/office/powerpoint/2010/main" val="35857730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a:ln/>
        </p:spPr>
        <p:txBody>
          <a:bodyPr/>
          <a:lstStyle/>
          <a:p>
            <a:r>
              <a:rPr lang="en-US" dirty="0"/>
              <a:t>knife bootstrap sequence</a:t>
            </a:r>
          </a:p>
        </p:txBody>
      </p:sp>
      <p:sp>
        <p:nvSpPr>
          <p:cNvPr id="40755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755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755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7559" name="AutoShape 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1"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295454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80" name="Rectangle 4"/>
          <p:cNvSpPr>
            <a:spLocks noGrp="1" noChangeArrowheads="1"/>
          </p:cNvSpPr>
          <p:nvPr>
            <p:ph type="title"/>
          </p:nvPr>
        </p:nvSpPr>
        <p:spPr>
          <a:ln/>
        </p:spPr>
        <p:txBody>
          <a:bodyPr/>
          <a:lstStyle/>
          <a:p>
            <a:r>
              <a:rPr lang="en-US" dirty="0"/>
              <a:t>knife bootstrap sequence</a:t>
            </a:r>
          </a:p>
        </p:txBody>
      </p:sp>
      <p:sp>
        <p:nvSpPr>
          <p:cNvPr id="408577"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8578"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79"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8581"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8583"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8584"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8587" name="Group 11"/>
          <p:cNvGrpSpPr>
            <a:grpSpLocks/>
          </p:cNvGrpSpPr>
          <p:nvPr/>
        </p:nvGrpSpPr>
        <p:grpSpPr bwMode="auto">
          <a:xfrm>
            <a:off x="10423526" y="5238751"/>
            <a:ext cx="2755900" cy="1460500"/>
            <a:chOff x="0" y="0"/>
            <a:chExt cx="1736" cy="920"/>
          </a:xfrm>
        </p:grpSpPr>
        <p:sp>
          <p:nvSpPr>
            <p:cNvPr id="408585" name="Rectangle 9"/>
            <p:cNvSpPr>
              <a:spLocks/>
            </p:cNvSpPr>
            <p:nvPr/>
          </p:nvSpPr>
          <p:spPr bwMode="auto">
            <a:xfrm>
              <a:off x="116" y="104"/>
              <a:ext cx="1570"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chef_server_url</a:t>
              </a:r>
            </a:p>
            <a:p>
              <a:pPr algn="ctr"/>
              <a:r>
                <a:rPr lang="en-US" sz="1900">
                  <a:ea typeface="ＭＳ Ｐゴシック" charset="0"/>
                  <a:cs typeface="Gill Sans" charset="0"/>
                </a:rPr>
                <a:t>validation_client_name</a:t>
              </a:r>
            </a:p>
            <a:p>
              <a:pPr algn="ctr"/>
              <a:r>
                <a:rPr lang="en-US" sz="1900">
                  <a:ea typeface="ＭＳ Ｐゴシック" charset="0"/>
                  <a:cs typeface="Gill Sans" charset="0"/>
                </a:rPr>
                <a:t>validation_client_key</a:t>
              </a:r>
            </a:p>
          </p:txBody>
        </p:sp>
        <p:pic>
          <p:nvPicPr>
            <p:cNvPr id="408586" name="Picture 10"/>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73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8588" name="AutoShape 12"/>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4652093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4" name="Rectangle 4"/>
          <p:cNvSpPr>
            <a:spLocks noGrp="1" noChangeArrowheads="1"/>
          </p:cNvSpPr>
          <p:nvPr>
            <p:ph type="title"/>
          </p:nvPr>
        </p:nvSpPr>
        <p:spPr>
          <a:ln/>
        </p:spPr>
        <p:txBody>
          <a:bodyPr/>
          <a:lstStyle/>
          <a:p>
            <a:r>
              <a:rPr lang="en-US" dirty="0"/>
              <a:t>knife bootstrap sequence</a:t>
            </a:r>
          </a:p>
        </p:txBody>
      </p:sp>
      <p:sp>
        <p:nvSpPr>
          <p:cNvPr id="409601"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09602"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3"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09605"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09607" name="Line 7"/>
          <p:cNvSpPr>
            <a:spLocks noChangeShapeType="1"/>
          </p:cNvSpPr>
          <p:nvPr/>
        </p:nvSpPr>
        <p:spPr bwMode="auto">
          <a:xfrm rot="10800000" flipH="1">
            <a:off x="9867900" y="4478339"/>
            <a:ext cx="14288" cy="2982912"/>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09608" name="Rectangle 8"/>
          <p:cNvSpPr>
            <a:spLocks/>
          </p:cNvSpPr>
          <p:nvPr/>
        </p:nvSpPr>
        <p:spPr bwMode="auto">
          <a:xfrm rot="5451260">
            <a:off x="8437563" y="5591175"/>
            <a:ext cx="344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000" dirty="0" err="1">
                <a:ea typeface="ＭＳ Ｐゴシック" charset="0"/>
                <a:cs typeface="Gill Sans" charset="0"/>
              </a:rPr>
              <a:t>ssh</a:t>
            </a:r>
            <a:r>
              <a:rPr lang="en-US" sz="2000" dirty="0">
                <a:ea typeface="ＭＳ Ｐゴシック" charset="0"/>
                <a:cs typeface="Gill Sans" charset="0"/>
              </a:rPr>
              <a:t> / </a:t>
            </a:r>
            <a:r>
              <a:rPr lang="en-US" sz="2000" dirty="0" err="1">
                <a:ea typeface="ＭＳ Ｐゴシック" charset="0"/>
                <a:cs typeface="Gill Sans" charset="0"/>
              </a:rPr>
              <a:t>scp</a:t>
            </a:r>
            <a:endParaRPr lang="en-US" sz="2000" dirty="0">
              <a:ea typeface="ＭＳ Ｐゴシック" charset="0"/>
              <a:cs typeface="Gill Sans" charset="0"/>
            </a:endParaRPr>
          </a:p>
        </p:txBody>
      </p:sp>
      <p:grpSp>
        <p:nvGrpSpPr>
          <p:cNvPr id="409614" name="Group 14"/>
          <p:cNvGrpSpPr>
            <a:grpSpLocks/>
          </p:cNvGrpSpPr>
          <p:nvPr/>
        </p:nvGrpSpPr>
        <p:grpSpPr bwMode="auto">
          <a:xfrm>
            <a:off x="6819901" y="7581901"/>
            <a:ext cx="2501900" cy="1460500"/>
            <a:chOff x="0" y="0"/>
            <a:chExt cx="1576" cy="920"/>
          </a:xfrm>
        </p:grpSpPr>
        <p:sp>
          <p:nvSpPr>
            <p:cNvPr id="409612" name="Rectangle 12"/>
            <p:cNvSpPr>
              <a:spLocks/>
            </p:cNvSpPr>
            <p:nvPr/>
          </p:nvSpPr>
          <p:spPr bwMode="auto">
            <a:xfrm>
              <a:off x="116" y="104"/>
              <a:ext cx="1374" cy="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install chef-client</a:t>
              </a:r>
            </a:p>
            <a:p>
              <a:pPr algn="ctr"/>
              <a:r>
                <a:rPr lang="en-US" sz="1900">
                  <a:ea typeface="ＭＳ Ｐゴシック" charset="0"/>
                  <a:cs typeface="Gill Sans" charset="0"/>
                </a:rPr>
                <a:t>configure chef-client</a:t>
              </a:r>
            </a:p>
            <a:p>
              <a:pPr algn="ctr"/>
              <a:r>
                <a:rPr lang="en-US" sz="1900">
                  <a:ea typeface="ＭＳ Ｐゴシック" charset="0"/>
                  <a:cs typeface="Gill Sans" charset="0"/>
                </a:rPr>
                <a:t>run chef-client</a:t>
              </a:r>
            </a:p>
          </p:txBody>
        </p:sp>
        <p:pic>
          <p:nvPicPr>
            <p:cNvPr id="409613"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576"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09615" name="AutoShape 15"/>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32326142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8" name="Rectangle 4"/>
          <p:cNvSpPr>
            <a:spLocks noGrp="1" noChangeArrowheads="1"/>
          </p:cNvSpPr>
          <p:nvPr>
            <p:ph type="title"/>
          </p:nvPr>
        </p:nvSpPr>
        <p:spPr>
          <a:ln/>
        </p:spPr>
        <p:txBody>
          <a:bodyPr/>
          <a:lstStyle/>
          <a:p>
            <a:r>
              <a:rPr lang="en-US" dirty="0"/>
              <a:t>knife bootstrap sequence</a:t>
            </a:r>
          </a:p>
        </p:txBody>
      </p:sp>
      <p:sp>
        <p:nvSpPr>
          <p:cNvPr id="410625"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0626"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7"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0629"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sp>
        <p:nvSpPr>
          <p:cNvPr id="410639" name="Line 15"/>
          <p:cNvSpPr>
            <a:spLocks noChangeShapeType="1"/>
          </p:cNvSpPr>
          <p:nvPr/>
        </p:nvSpPr>
        <p:spPr bwMode="auto">
          <a:xfrm>
            <a:off x="4506913" y="4475165"/>
            <a:ext cx="4913312" cy="313848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0644" name="AutoShape 20"/>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2" name="Group 14"/>
          <p:cNvGrpSpPr>
            <a:grpSpLocks/>
          </p:cNvGrpSpPr>
          <p:nvPr/>
        </p:nvGrpSpPr>
        <p:grpSpPr bwMode="auto">
          <a:xfrm>
            <a:off x="6811963" y="4718051"/>
            <a:ext cx="2159000" cy="1193800"/>
            <a:chOff x="0" y="0"/>
            <a:chExt cx="1360" cy="752"/>
          </a:xfrm>
        </p:grpSpPr>
        <p:sp>
          <p:nvSpPr>
            <p:cNvPr id="33"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5" name="AutoShape 18"/>
          <p:cNvSpPr>
            <a:spLocks/>
          </p:cNvSpPr>
          <p:nvPr/>
        </p:nvSpPr>
        <p:spPr bwMode="auto">
          <a:xfrm>
            <a:off x="7581901"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4"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42464509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2" name="Rectangle 4"/>
          <p:cNvSpPr>
            <a:spLocks noGrp="1" noChangeArrowheads="1"/>
          </p:cNvSpPr>
          <p:nvPr>
            <p:ph type="title"/>
          </p:nvPr>
        </p:nvSpPr>
        <p:spPr>
          <a:ln/>
        </p:spPr>
        <p:txBody>
          <a:bodyPr/>
          <a:lstStyle/>
          <a:p>
            <a:r>
              <a:rPr lang="en-US" dirty="0"/>
              <a:t>knife bootstrap sequence</a:t>
            </a:r>
          </a:p>
        </p:txBody>
      </p:sp>
      <p:sp>
        <p:nvSpPr>
          <p:cNvPr id="411649"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1650"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1"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53"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1664" name="Picture 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1665" name="AutoShape 17"/>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67" name="Line 19"/>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1668" name="AutoShape 20"/>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1672" name="AutoShape 24"/>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28" name="Group 14"/>
          <p:cNvGrpSpPr>
            <a:grpSpLocks/>
          </p:cNvGrpSpPr>
          <p:nvPr/>
        </p:nvGrpSpPr>
        <p:grpSpPr bwMode="auto">
          <a:xfrm>
            <a:off x="5058865" y="4718051"/>
            <a:ext cx="2159000" cy="1193800"/>
            <a:chOff x="0" y="0"/>
            <a:chExt cx="1360" cy="752"/>
          </a:xfrm>
        </p:grpSpPr>
        <p:sp>
          <p:nvSpPr>
            <p:cNvPr id="29"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2" name="Picture 1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3"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17"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2930390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6" name="Rectangle 4"/>
          <p:cNvSpPr>
            <a:spLocks noGrp="1" noChangeArrowheads="1"/>
          </p:cNvSpPr>
          <p:nvPr>
            <p:ph type="title"/>
          </p:nvPr>
        </p:nvSpPr>
        <p:spPr>
          <a:ln/>
        </p:spPr>
        <p:txBody>
          <a:bodyPr/>
          <a:lstStyle/>
          <a:p>
            <a:r>
              <a:rPr lang="en-US" dirty="0"/>
              <a:t>knife </a:t>
            </a:r>
            <a:r>
              <a:rPr lang="en-US" dirty="0" smtClean="0"/>
              <a:t>bootstrap sequence</a:t>
            </a:r>
            <a:endParaRPr lang="en-US" dirty="0"/>
          </a:p>
        </p:txBody>
      </p:sp>
      <p:sp>
        <p:nvSpPr>
          <p:cNvPr id="412673" name="Rectangle 1"/>
          <p:cNvSpPr>
            <a:spLocks/>
          </p:cNvSpPr>
          <p:nvPr/>
        </p:nvSpPr>
        <p:spPr bwMode="auto">
          <a:xfrm>
            <a:off x="10148888" y="7597775"/>
            <a:ext cx="303371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Node</a:t>
            </a:r>
          </a:p>
        </p:txBody>
      </p:sp>
      <p:sp>
        <p:nvSpPr>
          <p:cNvPr id="412674" name="AutoShape 2"/>
          <p:cNvSpPr>
            <a:spLocks/>
          </p:cNvSpPr>
          <p:nvPr/>
        </p:nvSpPr>
        <p:spPr bwMode="auto">
          <a:xfrm>
            <a:off x="9409114" y="3797300"/>
            <a:ext cx="850900" cy="693739"/>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5" name="AutoShape 3"/>
          <p:cNvSpPr>
            <a:spLocks/>
          </p:cNvSpPr>
          <p:nvPr/>
        </p:nvSpPr>
        <p:spPr bwMode="auto">
          <a:xfrm>
            <a:off x="9412289" y="7466014"/>
            <a:ext cx="850900" cy="695325"/>
          </a:xfrm>
          <a:prstGeom prst="roundRect">
            <a:avLst>
              <a:gd name="adj" fmla="val 27421"/>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77" name="Rectangle 5"/>
          <p:cNvSpPr>
            <a:spLocks/>
          </p:cNvSpPr>
          <p:nvPr/>
        </p:nvSpPr>
        <p:spPr bwMode="auto">
          <a:xfrm>
            <a:off x="10388601" y="3886201"/>
            <a:ext cx="3033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chemeClr val="tx1"/>
                </a:solidFill>
                <a:ea typeface="ＭＳ Ｐゴシック" charset="0"/>
                <a:cs typeface="Gill Sans" charset="0"/>
              </a:rPr>
              <a:t>Workstation</a:t>
            </a:r>
          </a:p>
        </p:txBody>
      </p:sp>
      <p:pic>
        <p:nvPicPr>
          <p:cNvPr id="4126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2600" y="6405563"/>
            <a:ext cx="22606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89" name="AutoShape 17"/>
          <p:cNvSpPr>
            <a:spLocks/>
          </p:cNvSpPr>
          <p:nvPr/>
        </p:nvSpPr>
        <p:spPr bwMode="auto">
          <a:xfrm>
            <a:off x="12954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pic>
        <p:nvPicPr>
          <p:cNvPr id="412690" name="Picture 1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19451" y="6362700"/>
            <a:ext cx="2374900"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2691" name="AutoShape 19"/>
          <p:cNvSpPr>
            <a:spLocks/>
          </p:cNvSpPr>
          <p:nvPr/>
        </p:nvSpPr>
        <p:spPr bwMode="auto">
          <a:xfrm>
            <a:off x="4051301" y="72517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3" name="Line 21"/>
          <p:cNvSpPr>
            <a:spLocks noChangeShapeType="1"/>
          </p:cNvSpPr>
          <p:nvPr/>
        </p:nvSpPr>
        <p:spPr bwMode="auto">
          <a:xfrm rot="10800000" flipH="1">
            <a:off x="1522413" y="5232401"/>
            <a:ext cx="1677987" cy="1798639"/>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4" name="Line 22"/>
          <p:cNvSpPr>
            <a:spLocks noChangeShapeType="1"/>
          </p:cNvSpPr>
          <p:nvPr/>
        </p:nvSpPr>
        <p:spPr bwMode="auto">
          <a:xfrm rot="10800000">
            <a:off x="3178176" y="5278439"/>
            <a:ext cx="1228725" cy="1849437"/>
          </a:xfrm>
          <a:prstGeom prst="line">
            <a:avLst/>
          </a:prstGeom>
          <a:noFill/>
          <a:ln w="1524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pPr algn="ctr"/>
            <a:endParaRPr lang="en-US"/>
          </a:p>
        </p:txBody>
      </p:sp>
      <p:sp>
        <p:nvSpPr>
          <p:cNvPr id="412695" name="AutoShape 23"/>
          <p:cNvSpPr>
            <a:spLocks/>
          </p:cNvSpPr>
          <p:nvPr/>
        </p:nvSpPr>
        <p:spPr bwMode="auto">
          <a:xfrm>
            <a:off x="2755901" y="5651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412699" name="AutoShape 27"/>
          <p:cNvSpPr>
            <a:spLocks/>
          </p:cNvSpPr>
          <p:nvPr/>
        </p:nvSpPr>
        <p:spPr bwMode="auto">
          <a:xfrm>
            <a:off x="2082800" y="3022600"/>
            <a:ext cx="2362200" cy="2209800"/>
          </a:xfrm>
          <a:prstGeom prst="roundRect">
            <a:avLst>
              <a:gd name="adj" fmla="val 8620"/>
            </a:avLst>
          </a:prstGeom>
          <a:solidFill>
            <a:srgbClr val="E3A020"/>
          </a:solidFill>
          <a:ln w="25400" cap="flat">
            <a:solidFill>
              <a:schemeClr val="tx1"/>
            </a:solidFill>
            <a:prstDash val="solid"/>
            <a:miter lim="800000"/>
            <a:headEnd type="none" w="med" len="med"/>
            <a:tailEnd type="none" w="med" len="med"/>
          </a:ln>
        </p:spPr>
        <p:txBody>
          <a:bodyPr lIns="0" tIns="0" rIns="0" bIns="0" anchor="ctr"/>
          <a:lstStyle/>
          <a:p>
            <a:pPr algn="ctr"/>
            <a:r>
              <a:rPr lang="en-US" b="1" dirty="0">
                <a:solidFill>
                  <a:srgbClr val="FEFEFE"/>
                </a:solidFill>
                <a:effectLst>
                  <a:outerShdw blurRad="38100" dist="38100" dir="2700000" algn="tl">
                    <a:srgbClr val="000000"/>
                  </a:outerShdw>
                </a:effectLst>
                <a:ea typeface="ＭＳ Ｐゴシック" charset="0"/>
                <a:cs typeface="Gill Sans" charset="0"/>
              </a:rPr>
              <a:t>Chef Server</a:t>
            </a:r>
          </a:p>
        </p:txBody>
      </p:sp>
      <p:grpSp>
        <p:nvGrpSpPr>
          <p:cNvPr id="31" name="Group 14"/>
          <p:cNvGrpSpPr>
            <a:grpSpLocks/>
          </p:cNvGrpSpPr>
          <p:nvPr/>
        </p:nvGrpSpPr>
        <p:grpSpPr bwMode="auto">
          <a:xfrm>
            <a:off x="5058865" y="4718051"/>
            <a:ext cx="2159000" cy="1193800"/>
            <a:chOff x="0" y="0"/>
            <a:chExt cx="1360" cy="752"/>
          </a:xfrm>
        </p:grpSpPr>
        <p:sp>
          <p:nvSpPr>
            <p:cNvPr id="32" name="Rectangle 12"/>
            <p:cNvSpPr>
              <a:spLocks/>
            </p:cNvSpPr>
            <p:nvPr/>
          </p:nvSpPr>
          <p:spPr bwMode="auto">
            <a:xfrm>
              <a:off x="118" y="112"/>
              <a:ext cx="1195"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ea typeface="ＭＳ Ｐゴシック" charset="0"/>
                  <a:cs typeface="Gill Sans" charset="0"/>
                </a:rPr>
                <a:t>register node</a:t>
              </a:r>
            </a:p>
            <a:p>
              <a:pPr algn="ctr"/>
              <a:r>
                <a:rPr lang="en-US" sz="1900">
                  <a:ea typeface="ＭＳ Ｐゴシック" charset="0"/>
                  <a:cs typeface="Gill Sans" charset="0"/>
                </a:rPr>
                <a:t>save node details</a:t>
              </a:r>
            </a:p>
          </p:txBody>
        </p:sp>
        <p:pic>
          <p:nvPicPr>
            <p:cNvPr id="34" name="Picture 13"/>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360"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36" name="AutoShape 18"/>
          <p:cNvSpPr>
            <a:spLocks/>
          </p:cNvSpPr>
          <p:nvPr/>
        </p:nvSpPr>
        <p:spPr bwMode="auto">
          <a:xfrm>
            <a:off x="5828803" y="5524500"/>
            <a:ext cx="622300" cy="508000"/>
          </a:xfrm>
          <a:prstGeom prst="roundRect">
            <a:avLst>
              <a:gd name="adj" fmla="val 37500"/>
            </a:avLst>
          </a:prstGeom>
          <a:solidFill>
            <a:srgbClr val="EDA120"/>
          </a:solidFill>
          <a:ln w="25400" cap="flat">
            <a:solidFill>
              <a:schemeClr val="tx1"/>
            </a:solidFill>
            <a:prstDash val="solid"/>
            <a:miter lim="800000"/>
            <a:headEnd type="none" w="med" len="med"/>
            <a:tailEnd type="none" w="med" len="med"/>
          </a:ln>
        </p:spPr>
        <p:txBody>
          <a:bodyPr lIns="0" tIns="0" rIns="0" bIns="0"/>
          <a:lstStyle/>
          <a:p>
            <a:pPr algn="ctr"/>
            <a:endParaRPr lang="en-US"/>
          </a:p>
        </p:txBody>
      </p:sp>
      <p:sp>
        <p:nvSpPr>
          <p:cNvPr id="20" name="Rectangle 6"/>
          <p:cNvSpPr>
            <a:spLocks/>
          </p:cNvSpPr>
          <p:nvPr/>
        </p:nvSpPr>
        <p:spPr bwMode="auto">
          <a:xfrm>
            <a:off x="787401" y="1442820"/>
            <a:ext cx="15468599" cy="1386043"/>
          </a:xfrm>
          <a:prstGeom prst="rect">
            <a:avLst/>
          </a:prstGeom>
          <a:noFill/>
          <a:ln w="25400" cap="flat">
            <a:solidFill>
              <a:srgbClr val="334150"/>
            </a:solidFill>
            <a:prstDash val="sysDot"/>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190495" tIns="190495" rIns="190495" bIns="190495"/>
          <a:lstStyle/>
          <a:p>
            <a:r>
              <a:rPr lang="en-US" sz="3600" dirty="0">
                <a:latin typeface="Courier"/>
                <a:cs typeface="Courier"/>
              </a:rPr>
              <a:t>knife bootstrap &lt;IP&gt; --</a:t>
            </a:r>
            <a:r>
              <a:rPr lang="en-US" sz="3600" dirty="0" err="1">
                <a:latin typeface="Courier"/>
                <a:cs typeface="Courier"/>
              </a:rPr>
              <a:t>sudo</a:t>
            </a:r>
            <a:r>
              <a:rPr lang="en-US" sz="3600" dirty="0">
                <a:latin typeface="Courier"/>
                <a:cs typeface="Courier"/>
              </a:rPr>
              <a:t> -x chef -P chef -N "</a:t>
            </a:r>
            <a:r>
              <a:rPr lang="en-US" sz="3600" dirty="0" err="1">
                <a:latin typeface="Courier"/>
                <a:cs typeface="Courier"/>
              </a:rPr>
              <a:t>mynode</a:t>
            </a:r>
            <a:r>
              <a:rPr lang="en-US" sz="3600" dirty="0" smtClean="0">
                <a:latin typeface="Courier"/>
                <a:cs typeface="Courier"/>
              </a:rPr>
              <a:t>"</a:t>
            </a:r>
            <a:endParaRPr lang="en-US" sz="3600" dirty="0">
              <a:latin typeface="Courier"/>
              <a:cs typeface="Courier"/>
            </a:endParaRPr>
          </a:p>
        </p:txBody>
      </p:sp>
    </p:spTree>
    <p:extLst>
      <p:ext uri="{BB962C8B-B14F-4D97-AF65-F5344CB8AC3E}">
        <p14:creationId xmlns:p14="http://schemas.microsoft.com/office/powerpoint/2010/main" val="142661892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1"/>
          <p:cNvSpPr>
            <a:spLocks noGrp="1" noChangeArrowheads="1"/>
          </p:cNvSpPr>
          <p:nvPr>
            <p:ph type="ctrTitle"/>
          </p:nvPr>
        </p:nvSpPr>
        <p:spPr>
          <a:xfrm>
            <a:off x="3013752" y="2496327"/>
            <a:ext cx="12946422" cy="852712"/>
          </a:xfrm>
          <a:ln/>
        </p:spPr>
        <p:txBody>
          <a:bodyPr>
            <a:normAutofit fontScale="90000"/>
          </a:bodyPr>
          <a:lstStyle/>
          <a:p>
            <a:r>
              <a:rPr lang="en-US" dirty="0"/>
              <a:t>What </a:t>
            </a:r>
            <a:r>
              <a:rPr lang="en-US" dirty="0" smtClean="0"/>
              <a:t>happened during subsequent chef-client runs?</a:t>
            </a:r>
            <a:endParaRPr lang="en-US" dirty="0"/>
          </a:p>
        </p:txBody>
      </p:sp>
      <p:sp>
        <p:nvSpPr>
          <p:cNvPr id="413698" name="Rectangle 2"/>
          <p:cNvSpPr>
            <a:spLocks noGrp="1" noChangeArrowheads="1"/>
          </p:cNvSpPr>
          <p:nvPr>
            <p:ph type="subTitle" idx="1"/>
          </p:nvPr>
        </p:nvSpPr>
        <p:spPr>
          <a:xfrm>
            <a:off x="3013753" y="3505071"/>
            <a:ext cx="12426922" cy="2544287"/>
          </a:xfrm>
          <a:ln/>
        </p:spPr>
        <p:txBody>
          <a:bodyPr/>
          <a:lstStyle/>
          <a:p>
            <a:r>
              <a:rPr lang="en-US" sz="4000" dirty="0"/>
              <a:t>Chef and all of its dependencies installed </a:t>
            </a:r>
            <a:r>
              <a:rPr lang="en-US" sz="4000" dirty="0" smtClean="0"/>
              <a:t>Installation </a:t>
            </a:r>
            <a:r>
              <a:rPr lang="en-US" sz="4000" dirty="0"/>
              <a:t>includes</a:t>
            </a:r>
          </a:p>
          <a:p>
            <a:pPr marL="1295361" lvl="1" indent="-685800" algn="l">
              <a:spcBef>
                <a:spcPts val="1139"/>
              </a:spcBef>
              <a:buFont typeface="Arial"/>
              <a:buChar char="•"/>
            </a:pPr>
            <a:r>
              <a:rPr lang="en-US" sz="4000" dirty="0">
                <a:solidFill>
                  <a:schemeClr val="accent3">
                    <a:lumMod val="50000"/>
                  </a:schemeClr>
                </a:solidFill>
              </a:rPr>
              <a:t>The Ruby language - used by Chef</a:t>
            </a:r>
          </a:p>
          <a:p>
            <a:pPr marL="1295361" lvl="1" indent="-685800" algn="l">
              <a:spcBef>
                <a:spcPts val="1139"/>
              </a:spcBef>
              <a:buFont typeface="Arial"/>
              <a:buChar char="•"/>
            </a:pPr>
            <a:r>
              <a:rPr lang="en-US" sz="4000" dirty="0" smtClean="0">
                <a:solidFill>
                  <a:schemeClr val="accent3">
                    <a:lumMod val="50000"/>
                  </a:schemeClr>
                </a:solidFill>
              </a:rPr>
              <a:t>chef</a:t>
            </a:r>
            <a:r>
              <a:rPr lang="en-US" sz="4000" dirty="0">
                <a:solidFill>
                  <a:schemeClr val="accent3">
                    <a:lumMod val="50000"/>
                  </a:schemeClr>
                </a:solidFill>
              </a:rPr>
              <a:t>-client - Client application</a:t>
            </a:r>
          </a:p>
          <a:p>
            <a:pPr marL="1295361" lvl="1" indent="-685800" algn="l">
              <a:spcBef>
                <a:spcPts val="1139"/>
              </a:spcBef>
              <a:buFont typeface="Arial"/>
              <a:buChar char="•"/>
            </a:pPr>
            <a:r>
              <a:rPr lang="en-US" sz="4000" dirty="0" err="1">
                <a:solidFill>
                  <a:schemeClr val="accent3">
                    <a:lumMod val="50000"/>
                  </a:schemeClr>
                </a:solidFill>
              </a:rPr>
              <a:t>ohai</a:t>
            </a:r>
            <a:r>
              <a:rPr lang="en-US" sz="4000" dirty="0">
                <a:solidFill>
                  <a:schemeClr val="accent3">
                    <a:lumMod val="50000"/>
                  </a:schemeClr>
                </a:solidFill>
              </a:rPr>
              <a:t> - System profiler</a:t>
            </a:r>
          </a:p>
          <a:p>
            <a:pPr marL="1295361" lvl="1" indent="-685800" algn="l">
              <a:spcBef>
                <a:spcPts val="1139"/>
              </a:spcBef>
              <a:buFont typeface="Arial"/>
              <a:buChar char="•"/>
            </a:pPr>
            <a:r>
              <a:rPr lang="en-US" sz="4000" dirty="0">
                <a:solidFill>
                  <a:schemeClr val="accent3">
                    <a:lumMod val="50000"/>
                  </a:schemeClr>
                </a:solidFill>
              </a:rPr>
              <a:t>...and more</a:t>
            </a:r>
          </a:p>
        </p:txBody>
      </p:sp>
      <p:sp>
        <p:nvSpPr>
          <p:cNvPr id="4" name="TextBox 3"/>
          <p:cNvSpPr txBox="1"/>
          <p:nvPr/>
        </p:nvSpPr>
        <p:spPr bwMode="white">
          <a:xfrm>
            <a:off x="0" y="0"/>
            <a:ext cx="8890752" cy="2646878"/>
          </a:xfrm>
          <a:prstGeom prst="rect">
            <a:avLst/>
          </a:prstGeom>
        </p:spPr>
        <p:txBody>
          <a:bodyPr vert="horz" wrap="square" lIns="91440" tIns="91440" rIns="91440" bIns="91440" rtlCol="0">
            <a:spAutoFit/>
          </a:bodyPr>
          <a:lstStyle/>
          <a:p>
            <a:r>
              <a:rPr lang="en-US" sz="4000" dirty="0" smtClean="0">
                <a:solidFill>
                  <a:srgbClr val="FF0000"/>
                </a:solidFill>
              </a:rPr>
              <a:t>&lt;&lt;WIP This is just copy</a:t>
            </a:r>
            <a:r>
              <a:rPr lang="en-US" sz="4000" smtClean="0">
                <a:solidFill>
                  <a:srgbClr val="FF0000"/>
                </a:solidFill>
              </a:rPr>
              <a:t>/paste </a:t>
            </a:r>
            <a:r>
              <a:rPr lang="en-US" sz="4000" dirty="0" smtClean="0">
                <a:solidFill>
                  <a:srgbClr val="FF0000"/>
                </a:solidFill>
              </a:rPr>
              <a:t>from fundamentals. Should we cover this stuff here? If so need to update the slides</a:t>
            </a:r>
          </a:p>
        </p:txBody>
      </p:sp>
    </p:spTree>
    <p:extLst>
      <p:ext uri="{BB962C8B-B14F-4D97-AF65-F5344CB8AC3E}">
        <p14:creationId xmlns:p14="http://schemas.microsoft.com/office/powerpoint/2010/main" val="12107512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675" name="Group 3"/>
          <p:cNvGrpSpPr>
            <a:grpSpLocks/>
          </p:cNvGrpSpPr>
          <p:nvPr/>
        </p:nvGrpSpPr>
        <p:grpSpPr bwMode="auto">
          <a:xfrm>
            <a:off x="1968501" y="431800"/>
            <a:ext cx="3136900" cy="1371600"/>
            <a:chOff x="0" y="0"/>
            <a:chExt cx="1976" cy="864"/>
          </a:xfrm>
        </p:grpSpPr>
        <p:sp>
          <p:nvSpPr>
            <p:cNvPr id="540673" name="AutoShape 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067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03547771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2723" name="Group 3"/>
          <p:cNvGrpSpPr>
            <a:grpSpLocks/>
          </p:cNvGrpSpPr>
          <p:nvPr/>
        </p:nvGrpSpPr>
        <p:grpSpPr bwMode="auto">
          <a:xfrm>
            <a:off x="5143500" y="317500"/>
            <a:ext cx="1397000" cy="1549400"/>
            <a:chOff x="0" y="0"/>
            <a:chExt cx="880" cy="976"/>
          </a:xfrm>
        </p:grpSpPr>
        <p:sp>
          <p:nvSpPr>
            <p:cNvPr id="542721"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6" name="Group 6"/>
          <p:cNvGrpSpPr>
            <a:grpSpLocks/>
          </p:cNvGrpSpPr>
          <p:nvPr/>
        </p:nvGrpSpPr>
        <p:grpSpPr bwMode="auto">
          <a:xfrm>
            <a:off x="5143500" y="317500"/>
            <a:ext cx="1397000" cy="1549400"/>
            <a:chOff x="0" y="0"/>
            <a:chExt cx="880" cy="976"/>
          </a:xfrm>
        </p:grpSpPr>
        <p:sp>
          <p:nvSpPr>
            <p:cNvPr id="54272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2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29" name="Group 9"/>
          <p:cNvGrpSpPr>
            <a:grpSpLocks/>
          </p:cNvGrpSpPr>
          <p:nvPr/>
        </p:nvGrpSpPr>
        <p:grpSpPr bwMode="auto">
          <a:xfrm>
            <a:off x="1968501" y="431800"/>
            <a:ext cx="3136900" cy="1371600"/>
            <a:chOff x="0" y="0"/>
            <a:chExt cx="1976" cy="864"/>
          </a:xfrm>
        </p:grpSpPr>
        <p:sp>
          <p:nvSpPr>
            <p:cNvPr id="542727" name="AutoShape 7"/>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272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2" name="Group 12"/>
          <p:cNvGrpSpPr>
            <a:grpSpLocks/>
          </p:cNvGrpSpPr>
          <p:nvPr/>
        </p:nvGrpSpPr>
        <p:grpSpPr bwMode="auto">
          <a:xfrm>
            <a:off x="6565900" y="406400"/>
            <a:ext cx="3124200" cy="1371600"/>
            <a:chOff x="0" y="0"/>
            <a:chExt cx="1968" cy="864"/>
          </a:xfrm>
        </p:grpSpPr>
        <p:sp>
          <p:nvSpPr>
            <p:cNvPr id="54273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273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2735" name="Group 15"/>
          <p:cNvGrpSpPr>
            <a:grpSpLocks/>
          </p:cNvGrpSpPr>
          <p:nvPr/>
        </p:nvGrpSpPr>
        <p:grpSpPr bwMode="auto">
          <a:xfrm>
            <a:off x="5143500" y="317500"/>
            <a:ext cx="1397000" cy="1549400"/>
            <a:chOff x="0" y="0"/>
            <a:chExt cx="880" cy="976"/>
          </a:xfrm>
        </p:grpSpPr>
        <p:sp>
          <p:nvSpPr>
            <p:cNvPr id="54273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2734"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246440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499"/>
                                          </p:stCondLst>
                                        </p:cTn>
                                        <p:tgtEl>
                                          <p:spTgt spid="54272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54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4771" name="Group 3"/>
          <p:cNvGrpSpPr>
            <a:grpSpLocks/>
          </p:cNvGrpSpPr>
          <p:nvPr/>
        </p:nvGrpSpPr>
        <p:grpSpPr bwMode="auto">
          <a:xfrm>
            <a:off x="5143500" y="317500"/>
            <a:ext cx="1397000" cy="1549400"/>
            <a:chOff x="0" y="0"/>
            <a:chExt cx="880" cy="976"/>
          </a:xfrm>
        </p:grpSpPr>
        <p:sp>
          <p:nvSpPr>
            <p:cNvPr id="544769"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4" name="Group 6"/>
          <p:cNvGrpSpPr>
            <a:grpSpLocks/>
          </p:cNvGrpSpPr>
          <p:nvPr/>
        </p:nvGrpSpPr>
        <p:grpSpPr bwMode="auto">
          <a:xfrm>
            <a:off x="5143500" y="317500"/>
            <a:ext cx="1397000" cy="1549400"/>
            <a:chOff x="0" y="0"/>
            <a:chExt cx="880" cy="976"/>
          </a:xfrm>
        </p:grpSpPr>
        <p:sp>
          <p:nvSpPr>
            <p:cNvPr id="54477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477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77" name="Group 9"/>
          <p:cNvGrpSpPr>
            <a:grpSpLocks/>
          </p:cNvGrpSpPr>
          <p:nvPr/>
        </p:nvGrpSpPr>
        <p:grpSpPr bwMode="auto">
          <a:xfrm>
            <a:off x="6565900" y="406400"/>
            <a:ext cx="3124200" cy="1371600"/>
            <a:chOff x="0" y="0"/>
            <a:chExt cx="1968" cy="864"/>
          </a:xfrm>
        </p:grpSpPr>
        <p:sp>
          <p:nvSpPr>
            <p:cNvPr id="54477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477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0" name="Group 12"/>
          <p:cNvGrpSpPr>
            <a:grpSpLocks/>
          </p:cNvGrpSpPr>
          <p:nvPr/>
        </p:nvGrpSpPr>
        <p:grpSpPr bwMode="auto">
          <a:xfrm>
            <a:off x="1968501" y="431800"/>
            <a:ext cx="3136900" cy="1371600"/>
            <a:chOff x="0" y="0"/>
            <a:chExt cx="1976" cy="864"/>
          </a:xfrm>
        </p:grpSpPr>
        <p:sp>
          <p:nvSpPr>
            <p:cNvPr id="544778" name="AutoShape 10"/>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477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4783" name="Group 15"/>
          <p:cNvGrpSpPr>
            <a:grpSpLocks/>
          </p:cNvGrpSpPr>
          <p:nvPr/>
        </p:nvGrpSpPr>
        <p:grpSpPr bwMode="auto">
          <a:xfrm>
            <a:off x="7848601" y="1117601"/>
            <a:ext cx="5118100" cy="3035300"/>
            <a:chOff x="0" y="0"/>
            <a:chExt cx="3224" cy="1912"/>
          </a:xfrm>
        </p:grpSpPr>
        <p:sp>
          <p:nvSpPr>
            <p:cNvPr id="544781" name="AutoShape 13"/>
            <p:cNvSpPr>
              <a:spLocks/>
            </p:cNvSpPr>
            <p:nvPr/>
          </p:nvSpPr>
          <p:spPr bwMode="auto">
            <a:xfrm>
              <a:off x="472" y="128"/>
              <a:ext cx="2720" cy="1752"/>
            </a:xfrm>
            <a:custGeom>
              <a:avLst/>
              <a:gdLst/>
              <a:ahLst/>
              <a:cxnLst/>
              <a:rect l="0" t="0" r="r" b="b"/>
              <a:pathLst>
                <a:path w="19283" h="20862">
                  <a:moveTo>
                    <a:pt x="-2317" y="-738"/>
                  </a:moveTo>
                  <a:lnTo>
                    <a:pt x="0" y="2147"/>
                  </a:lnTo>
                  <a:lnTo>
                    <a:pt x="0" y="18957"/>
                  </a:lnTo>
                  <a:cubicBezTo>
                    <a:pt x="0" y="20009"/>
                    <a:pt x="507" y="20862"/>
                    <a:pt x="1134" y="20862"/>
                  </a:cubicBezTo>
                  <a:lnTo>
                    <a:pt x="18149" y="20862"/>
                  </a:lnTo>
                  <a:cubicBezTo>
                    <a:pt x="18775" y="20862"/>
                    <a:pt x="19283" y="20009"/>
                    <a:pt x="19283" y="18957"/>
                  </a:cubicBezTo>
                  <a:lnTo>
                    <a:pt x="19283" y="1905"/>
                  </a:lnTo>
                  <a:cubicBezTo>
                    <a:pt x="19283" y="853"/>
                    <a:pt x="18775" y="0"/>
                    <a:pt x="18149" y="0"/>
                  </a:cubicBezTo>
                  <a:lnTo>
                    <a:pt x="1134" y="0"/>
                  </a:lnTo>
                  <a:cubicBezTo>
                    <a:pt x="904" y="0"/>
                    <a:pt x="690" y="115"/>
                    <a:pt x="512" y="313"/>
                  </a:cubicBezTo>
                  <a:lnTo>
                    <a:pt x="-2317" y="-738"/>
                  </a:lnTo>
                  <a:close/>
                  <a:moveTo>
                    <a:pt x="-2317" y="-738"/>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Ohai!</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node_name</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platform_version</a:t>
              </a:r>
            </a:p>
          </p:txBody>
        </p:sp>
        <p:pic>
          <p:nvPicPr>
            <p:cNvPr id="54478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3224" cy="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1199520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6819" name="Group 3"/>
          <p:cNvGrpSpPr>
            <a:grpSpLocks/>
          </p:cNvGrpSpPr>
          <p:nvPr/>
        </p:nvGrpSpPr>
        <p:grpSpPr bwMode="auto">
          <a:xfrm>
            <a:off x="5181600" y="317500"/>
            <a:ext cx="1397000" cy="1549400"/>
            <a:chOff x="0" y="0"/>
            <a:chExt cx="880" cy="976"/>
          </a:xfrm>
        </p:grpSpPr>
        <p:sp>
          <p:nvSpPr>
            <p:cNvPr id="54681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1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2" name="Group 6"/>
          <p:cNvGrpSpPr>
            <a:grpSpLocks/>
          </p:cNvGrpSpPr>
          <p:nvPr/>
        </p:nvGrpSpPr>
        <p:grpSpPr bwMode="auto">
          <a:xfrm>
            <a:off x="5143500" y="317500"/>
            <a:ext cx="1397000" cy="1549400"/>
            <a:chOff x="0" y="0"/>
            <a:chExt cx="880" cy="976"/>
          </a:xfrm>
        </p:grpSpPr>
        <p:sp>
          <p:nvSpPr>
            <p:cNvPr id="546820"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2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5" name="Group 9"/>
          <p:cNvGrpSpPr>
            <a:grpSpLocks/>
          </p:cNvGrpSpPr>
          <p:nvPr/>
        </p:nvGrpSpPr>
        <p:grpSpPr bwMode="auto">
          <a:xfrm>
            <a:off x="6565900" y="406400"/>
            <a:ext cx="3124200" cy="1371600"/>
            <a:chOff x="0" y="0"/>
            <a:chExt cx="1968" cy="864"/>
          </a:xfrm>
        </p:grpSpPr>
        <p:sp>
          <p:nvSpPr>
            <p:cNvPr id="54682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682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28" name="Group 12"/>
          <p:cNvGrpSpPr>
            <a:grpSpLocks/>
          </p:cNvGrpSpPr>
          <p:nvPr/>
        </p:nvGrpSpPr>
        <p:grpSpPr bwMode="auto">
          <a:xfrm>
            <a:off x="11150600" y="406400"/>
            <a:ext cx="3124200" cy="1371600"/>
            <a:chOff x="0" y="0"/>
            <a:chExt cx="1968" cy="864"/>
          </a:xfrm>
        </p:grpSpPr>
        <p:sp>
          <p:nvSpPr>
            <p:cNvPr id="546826"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6827"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1" name="Group 15"/>
          <p:cNvGrpSpPr>
            <a:grpSpLocks/>
          </p:cNvGrpSpPr>
          <p:nvPr/>
        </p:nvGrpSpPr>
        <p:grpSpPr bwMode="auto">
          <a:xfrm>
            <a:off x="9728200" y="317500"/>
            <a:ext cx="1397000" cy="1549400"/>
            <a:chOff x="0" y="0"/>
            <a:chExt cx="880" cy="976"/>
          </a:xfrm>
        </p:grpSpPr>
        <p:sp>
          <p:nvSpPr>
            <p:cNvPr id="546829" name="AutoShape 13"/>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0" name="Picture 14"/>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4" name="Group 18"/>
          <p:cNvGrpSpPr>
            <a:grpSpLocks/>
          </p:cNvGrpSpPr>
          <p:nvPr/>
        </p:nvGrpSpPr>
        <p:grpSpPr bwMode="auto">
          <a:xfrm>
            <a:off x="1968501" y="431800"/>
            <a:ext cx="3136900" cy="1371600"/>
            <a:chOff x="0" y="0"/>
            <a:chExt cx="1976" cy="864"/>
          </a:xfrm>
        </p:grpSpPr>
        <p:sp>
          <p:nvSpPr>
            <p:cNvPr id="546832" name="AutoShape 16"/>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6833"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6837" name="Group 21"/>
          <p:cNvGrpSpPr>
            <a:grpSpLocks/>
          </p:cNvGrpSpPr>
          <p:nvPr/>
        </p:nvGrpSpPr>
        <p:grpSpPr bwMode="auto">
          <a:xfrm>
            <a:off x="9728200" y="317500"/>
            <a:ext cx="1397000" cy="1549400"/>
            <a:chOff x="0" y="0"/>
            <a:chExt cx="880" cy="976"/>
          </a:xfrm>
        </p:grpSpPr>
        <p:sp>
          <p:nvSpPr>
            <p:cNvPr id="54683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6836" name="Picture 20"/>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7300796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8867" name="Group 3"/>
          <p:cNvGrpSpPr>
            <a:grpSpLocks/>
          </p:cNvGrpSpPr>
          <p:nvPr/>
        </p:nvGrpSpPr>
        <p:grpSpPr bwMode="auto">
          <a:xfrm>
            <a:off x="11938000" y="1803400"/>
            <a:ext cx="1549400" cy="1397000"/>
            <a:chOff x="0" y="0"/>
            <a:chExt cx="976" cy="880"/>
          </a:xfrm>
        </p:grpSpPr>
        <p:sp>
          <p:nvSpPr>
            <p:cNvPr id="548865"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6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0" name="Group 6"/>
          <p:cNvGrpSpPr>
            <a:grpSpLocks/>
          </p:cNvGrpSpPr>
          <p:nvPr/>
        </p:nvGrpSpPr>
        <p:grpSpPr bwMode="auto">
          <a:xfrm>
            <a:off x="11150600" y="3213100"/>
            <a:ext cx="3124200" cy="1473200"/>
            <a:chOff x="0" y="0"/>
            <a:chExt cx="1968" cy="928"/>
          </a:xfrm>
        </p:grpSpPr>
        <p:sp>
          <p:nvSpPr>
            <p:cNvPr id="548868" name="Rectangle 4"/>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4886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3" name="Group 9"/>
          <p:cNvGrpSpPr>
            <a:grpSpLocks/>
          </p:cNvGrpSpPr>
          <p:nvPr/>
        </p:nvGrpSpPr>
        <p:grpSpPr bwMode="auto">
          <a:xfrm>
            <a:off x="6438901" y="3429000"/>
            <a:ext cx="5778500" cy="2286000"/>
            <a:chOff x="0" y="0"/>
            <a:chExt cx="3640" cy="1440"/>
          </a:xfrm>
        </p:grpSpPr>
        <p:sp>
          <p:nvSpPr>
            <p:cNvPr id="548871" name="AutoShape 7"/>
            <p:cNvSpPr>
              <a:spLocks/>
            </p:cNvSpPr>
            <p:nvPr/>
          </p:nvSpPr>
          <p:spPr bwMode="auto">
            <a:xfrm>
              <a:off x="32" y="32"/>
              <a:ext cx="2720" cy="1376"/>
            </a:xfrm>
            <a:custGeom>
              <a:avLst/>
              <a:gdLst/>
              <a:ahLst/>
              <a:cxnLst/>
              <a:rect l="0" t="0" r="r" b="b"/>
              <a:pathLst>
                <a:path w="17531" h="21600">
                  <a:moveTo>
                    <a:pt x="1031" y="0"/>
                  </a:moveTo>
                  <a:cubicBezTo>
                    <a:pt x="462" y="0"/>
                    <a:pt x="0" y="1124"/>
                    <a:pt x="0" y="2512"/>
                  </a:cubicBezTo>
                  <a:lnTo>
                    <a:pt x="0" y="19088"/>
                  </a:lnTo>
                  <a:cubicBezTo>
                    <a:pt x="0" y="20476"/>
                    <a:pt x="462" y="21600"/>
                    <a:pt x="1031" y="21600"/>
                  </a:cubicBezTo>
                  <a:lnTo>
                    <a:pt x="16500" y="21600"/>
                  </a:lnTo>
                  <a:cubicBezTo>
                    <a:pt x="17070" y="21600"/>
                    <a:pt x="17531" y="20476"/>
                    <a:pt x="17531" y="19088"/>
                  </a:cubicBezTo>
                  <a:lnTo>
                    <a:pt x="17531" y="4690"/>
                  </a:lnTo>
                  <a:lnTo>
                    <a:pt x="21600" y="3434"/>
                  </a:lnTo>
                  <a:lnTo>
                    <a:pt x="17517" y="2178"/>
                  </a:lnTo>
                  <a:cubicBezTo>
                    <a:pt x="17449" y="950"/>
                    <a:pt x="17023" y="0"/>
                    <a:pt x="16500" y="0"/>
                  </a:cubicBezTo>
                  <a:lnTo>
                    <a:pt x="1031" y="0"/>
                  </a:lnTo>
                  <a:close/>
                  <a:moveTo>
                    <a:pt x="1031" y="0"/>
                  </a:moveTo>
                </a:path>
              </a:pathLst>
            </a:cu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expanded run list</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(recipes)</a:t>
              </a:r>
            </a:p>
          </p:txBody>
        </p:sp>
        <p:pic>
          <p:nvPicPr>
            <p:cNvPr id="54887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3640"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6" name="Group 12"/>
          <p:cNvGrpSpPr>
            <a:grpSpLocks/>
          </p:cNvGrpSpPr>
          <p:nvPr/>
        </p:nvGrpSpPr>
        <p:grpSpPr bwMode="auto">
          <a:xfrm>
            <a:off x="5143500" y="317500"/>
            <a:ext cx="1397000" cy="1549400"/>
            <a:chOff x="0" y="0"/>
            <a:chExt cx="880" cy="976"/>
          </a:xfrm>
        </p:grpSpPr>
        <p:sp>
          <p:nvSpPr>
            <p:cNvPr id="548874" name="AutoShape 10"/>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75" name="Picture 11"/>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79" name="Group 15"/>
          <p:cNvGrpSpPr>
            <a:grpSpLocks/>
          </p:cNvGrpSpPr>
          <p:nvPr/>
        </p:nvGrpSpPr>
        <p:grpSpPr bwMode="auto">
          <a:xfrm>
            <a:off x="6565900" y="406400"/>
            <a:ext cx="3124200" cy="1371600"/>
            <a:chOff x="0" y="0"/>
            <a:chExt cx="1968" cy="864"/>
          </a:xfrm>
        </p:grpSpPr>
        <p:sp>
          <p:nvSpPr>
            <p:cNvPr id="548877" name="Rectangle 13"/>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48878" name="Picture 14"/>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2" name="Group 18"/>
          <p:cNvGrpSpPr>
            <a:grpSpLocks/>
          </p:cNvGrpSpPr>
          <p:nvPr/>
        </p:nvGrpSpPr>
        <p:grpSpPr bwMode="auto">
          <a:xfrm>
            <a:off x="11150600" y="406400"/>
            <a:ext cx="3124200" cy="1371600"/>
            <a:chOff x="0" y="0"/>
            <a:chExt cx="1968" cy="864"/>
          </a:xfrm>
        </p:grpSpPr>
        <p:sp>
          <p:nvSpPr>
            <p:cNvPr id="54888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48881"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5" name="Group 21"/>
          <p:cNvGrpSpPr>
            <a:grpSpLocks/>
          </p:cNvGrpSpPr>
          <p:nvPr/>
        </p:nvGrpSpPr>
        <p:grpSpPr bwMode="auto">
          <a:xfrm>
            <a:off x="9728200" y="317500"/>
            <a:ext cx="1397000" cy="1549400"/>
            <a:chOff x="0" y="0"/>
            <a:chExt cx="880" cy="976"/>
          </a:xfrm>
        </p:grpSpPr>
        <p:sp>
          <p:nvSpPr>
            <p:cNvPr id="548883"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48884"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48888" name="Group 24"/>
          <p:cNvGrpSpPr>
            <a:grpSpLocks/>
          </p:cNvGrpSpPr>
          <p:nvPr/>
        </p:nvGrpSpPr>
        <p:grpSpPr bwMode="auto">
          <a:xfrm>
            <a:off x="1968501" y="431800"/>
            <a:ext cx="3136900" cy="1371600"/>
            <a:chOff x="0" y="0"/>
            <a:chExt cx="1976" cy="864"/>
          </a:xfrm>
        </p:grpSpPr>
        <p:sp>
          <p:nvSpPr>
            <p:cNvPr id="548886" name="AutoShape 2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48887"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5666133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0915" name="Group 3"/>
          <p:cNvGrpSpPr>
            <a:grpSpLocks/>
          </p:cNvGrpSpPr>
          <p:nvPr/>
        </p:nvGrpSpPr>
        <p:grpSpPr bwMode="auto">
          <a:xfrm>
            <a:off x="9702800" y="3124200"/>
            <a:ext cx="1397000" cy="1549400"/>
            <a:chOff x="0" y="0"/>
            <a:chExt cx="880" cy="976"/>
          </a:xfrm>
        </p:grpSpPr>
        <p:sp>
          <p:nvSpPr>
            <p:cNvPr id="550913"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18" name="Group 6"/>
          <p:cNvGrpSpPr>
            <a:grpSpLocks/>
          </p:cNvGrpSpPr>
          <p:nvPr/>
        </p:nvGrpSpPr>
        <p:grpSpPr bwMode="auto">
          <a:xfrm>
            <a:off x="5143500" y="317500"/>
            <a:ext cx="1397000" cy="1549400"/>
            <a:chOff x="0" y="0"/>
            <a:chExt cx="880" cy="976"/>
          </a:xfrm>
        </p:grpSpPr>
        <p:sp>
          <p:nvSpPr>
            <p:cNvPr id="550916"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1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1" name="Group 9"/>
          <p:cNvGrpSpPr>
            <a:grpSpLocks/>
          </p:cNvGrpSpPr>
          <p:nvPr/>
        </p:nvGrpSpPr>
        <p:grpSpPr bwMode="auto">
          <a:xfrm>
            <a:off x="6565900" y="406400"/>
            <a:ext cx="3124200" cy="1371600"/>
            <a:chOff x="0" y="0"/>
            <a:chExt cx="1968" cy="864"/>
          </a:xfrm>
        </p:grpSpPr>
        <p:sp>
          <p:nvSpPr>
            <p:cNvPr id="55091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0920"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4" name="Group 12"/>
          <p:cNvGrpSpPr>
            <a:grpSpLocks/>
          </p:cNvGrpSpPr>
          <p:nvPr/>
        </p:nvGrpSpPr>
        <p:grpSpPr bwMode="auto">
          <a:xfrm>
            <a:off x="11150600" y="406400"/>
            <a:ext cx="3124200" cy="1371600"/>
            <a:chOff x="0" y="0"/>
            <a:chExt cx="1968" cy="864"/>
          </a:xfrm>
        </p:grpSpPr>
        <p:sp>
          <p:nvSpPr>
            <p:cNvPr id="550922"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092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27" name="Group 15"/>
          <p:cNvGrpSpPr>
            <a:grpSpLocks/>
          </p:cNvGrpSpPr>
          <p:nvPr/>
        </p:nvGrpSpPr>
        <p:grpSpPr bwMode="auto">
          <a:xfrm>
            <a:off x="11150600" y="3213100"/>
            <a:ext cx="3124200" cy="1473200"/>
            <a:chOff x="0" y="0"/>
            <a:chExt cx="1968" cy="928"/>
          </a:xfrm>
        </p:grpSpPr>
        <p:sp>
          <p:nvSpPr>
            <p:cNvPr id="550925"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092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0" name="Group 18"/>
          <p:cNvGrpSpPr>
            <a:grpSpLocks/>
          </p:cNvGrpSpPr>
          <p:nvPr/>
        </p:nvGrpSpPr>
        <p:grpSpPr bwMode="auto">
          <a:xfrm>
            <a:off x="6565900" y="3213101"/>
            <a:ext cx="3124200" cy="1460500"/>
            <a:chOff x="0" y="0"/>
            <a:chExt cx="1968" cy="920"/>
          </a:xfrm>
        </p:grpSpPr>
        <p:sp>
          <p:nvSpPr>
            <p:cNvPr id="550928"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0929"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3" name="Group 21"/>
          <p:cNvGrpSpPr>
            <a:grpSpLocks/>
          </p:cNvGrpSpPr>
          <p:nvPr/>
        </p:nvGrpSpPr>
        <p:grpSpPr bwMode="auto">
          <a:xfrm>
            <a:off x="9728200" y="317500"/>
            <a:ext cx="1397000" cy="1549400"/>
            <a:chOff x="0" y="0"/>
            <a:chExt cx="880" cy="976"/>
          </a:xfrm>
        </p:grpSpPr>
        <p:sp>
          <p:nvSpPr>
            <p:cNvPr id="550931" name="AutoShape 19"/>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2" name="Picture 20"/>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6" name="Group 24"/>
          <p:cNvGrpSpPr>
            <a:grpSpLocks/>
          </p:cNvGrpSpPr>
          <p:nvPr/>
        </p:nvGrpSpPr>
        <p:grpSpPr bwMode="auto">
          <a:xfrm>
            <a:off x="11938000" y="1803400"/>
            <a:ext cx="1549400" cy="1397000"/>
            <a:chOff x="0" y="0"/>
            <a:chExt cx="976" cy="880"/>
          </a:xfrm>
        </p:grpSpPr>
        <p:sp>
          <p:nvSpPr>
            <p:cNvPr id="550934" name="AutoShape 22"/>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093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0939" name="Group 27"/>
          <p:cNvGrpSpPr>
            <a:grpSpLocks/>
          </p:cNvGrpSpPr>
          <p:nvPr/>
        </p:nvGrpSpPr>
        <p:grpSpPr bwMode="auto">
          <a:xfrm>
            <a:off x="1968501" y="431800"/>
            <a:ext cx="3136900" cy="1371600"/>
            <a:chOff x="0" y="0"/>
            <a:chExt cx="1976" cy="864"/>
          </a:xfrm>
        </p:grpSpPr>
        <p:sp>
          <p:nvSpPr>
            <p:cNvPr id="550937" name="AutoShape 2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0938" name="Picture 26"/>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9807034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63" name="Group 3"/>
          <p:cNvGrpSpPr>
            <a:grpSpLocks/>
          </p:cNvGrpSpPr>
          <p:nvPr/>
        </p:nvGrpSpPr>
        <p:grpSpPr bwMode="auto">
          <a:xfrm>
            <a:off x="5130800" y="3124200"/>
            <a:ext cx="1397000" cy="1549400"/>
            <a:chOff x="0" y="0"/>
            <a:chExt cx="880" cy="976"/>
          </a:xfrm>
        </p:grpSpPr>
        <p:sp>
          <p:nvSpPr>
            <p:cNvPr id="552961" name="AutoShape 1"/>
            <p:cNvSpPr>
              <a:spLocks/>
            </p:cNvSpPr>
            <p:nvPr/>
          </p:nvSpPr>
          <p:spPr bwMode="auto">
            <a:xfrm flipH="1">
              <a:off x="48"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6" name="Group 6"/>
          <p:cNvGrpSpPr>
            <a:grpSpLocks/>
          </p:cNvGrpSpPr>
          <p:nvPr/>
        </p:nvGrpSpPr>
        <p:grpSpPr bwMode="auto">
          <a:xfrm>
            <a:off x="5143500" y="317500"/>
            <a:ext cx="1397000" cy="1549400"/>
            <a:chOff x="0" y="0"/>
            <a:chExt cx="880" cy="976"/>
          </a:xfrm>
        </p:grpSpPr>
        <p:sp>
          <p:nvSpPr>
            <p:cNvPr id="552964"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65"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69" name="Group 9"/>
          <p:cNvGrpSpPr>
            <a:grpSpLocks/>
          </p:cNvGrpSpPr>
          <p:nvPr/>
        </p:nvGrpSpPr>
        <p:grpSpPr bwMode="auto">
          <a:xfrm>
            <a:off x="6565900" y="406400"/>
            <a:ext cx="3124200" cy="1371600"/>
            <a:chOff x="0" y="0"/>
            <a:chExt cx="1968" cy="864"/>
          </a:xfrm>
        </p:grpSpPr>
        <p:sp>
          <p:nvSpPr>
            <p:cNvPr id="552967"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2968"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2" name="Group 12"/>
          <p:cNvGrpSpPr>
            <a:grpSpLocks/>
          </p:cNvGrpSpPr>
          <p:nvPr/>
        </p:nvGrpSpPr>
        <p:grpSpPr bwMode="auto">
          <a:xfrm>
            <a:off x="11150600" y="406400"/>
            <a:ext cx="3124200" cy="1371600"/>
            <a:chOff x="0" y="0"/>
            <a:chExt cx="1968" cy="864"/>
          </a:xfrm>
        </p:grpSpPr>
        <p:sp>
          <p:nvSpPr>
            <p:cNvPr id="552970"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2971"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5" name="Group 15"/>
          <p:cNvGrpSpPr>
            <a:grpSpLocks/>
          </p:cNvGrpSpPr>
          <p:nvPr/>
        </p:nvGrpSpPr>
        <p:grpSpPr bwMode="auto">
          <a:xfrm>
            <a:off x="11150600" y="3213100"/>
            <a:ext cx="3124200" cy="1473200"/>
            <a:chOff x="0" y="0"/>
            <a:chExt cx="1968" cy="928"/>
          </a:xfrm>
        </p:grpSpPr>
        <p:sp>
          <p:nvSpPr>
            <p:cNvPr id="552973"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2974"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78" name="Group 18"/>
          <p:cNvGrpSpPr>
            <a:grpSpLocks/>
          </p:cNvGrpSpPr>
          <p:nvPr/>
        </p:nvGrpSpPr>
        <p:grpSpPr bwMode="auto">
          <a:xfrm>
            <a:off x="6565900" y="3213101"/>
            <a:ext cx="3124200" cy="1460500"/>
            <a:chOff x="0" y="0"/>
            <a:chExt cx="1968" cy="920"/>
          </a:xfrm>
        </p:grpSpPr>
        <p:sp>
          <p:nvSpPr>
            <p:cNvPr id="552976"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2977"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1" name="Group 21"/>
          <p:cNvGrpSpPr>
            <a:grpSpLocks/>
          </p:cNvGrpSpPr>
          <p:nvPr/>
        </p:nvGrpSpPr>
        <p:grpSpPr bwMode="auto">
          <a:xfrm>
            <a:off x="1981200" y="3213100"/>
            <a:ext cx="3124200" cy="1371600"/>
            <a:chOff x="0" y="0"/>
            <a:chExt cx="1968" cy="864"/>
          </a:xfrm>
        </p:grpSpPr>
        <p:sp>
          <p:nvSpPr>
            <p:cNvPr id="552979"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2980"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4" name="Group 24"/>
          <p:cNvGrpSpPr>
            <a:grpSpLocks/>
          </p:cNvGrpSpPr>
          <p:nvPr/>
        </p:nvGrpSpPr>
        <p:grpSpPr bwMode="auto">
          <a:xfrm>
            <a:off x="9728200" y="317500"/>
            <a:ext cx="1397000" cy="1549400"/>
            <a:chOff x="0" y="0"/>
            <a:chExt cx="880" cy="976"/>
          </a:xfrm>
        </p:grpSpPr>
        <p:sp>
          <p:nvSpPr>
            <p:cNvPr id="552982"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3"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87" name="Group 27"/>
          <p:cNvGrpSpPr>
            <a:grpSpLocks/>
          </p:cNvGrpSpPr>
          <p:nvPr/>
        </p:nvGrpSpPr>
        <p:grpSpPr bwMode="auto">
          <a:xfrm>
            <a:off x="11938000" y="1803400"/>
            <a:ext cx="1549400" cy="1397000"/>
            <a:chOff x="0" y="0"/>
            <a:chExt cx="976" cy="880"/>
          </a:xfrm>
        </p:grpSpPr>
        <p:sp>
          <p:nvSpPr>
            <p:cNvPr id="552985"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6"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0" name="Group 30"/>
          <p:cNvGrpSpPr>
            <a:grpSpLocks/>
          </p:cNvGrpSpPr>
          <p:nvPr/>
        </p:nvGrpSpPr>
        <p:grpSpPr bwMode="auto">
          <a:xfrm>
            <a:off x="9702800" y="3124200"/>
            <a:ext cx="1397000" cy="1549400"/>
            <a:chOff x="0" y="0"/>
            <a:chExt cx="880" cy="976"/>
          </a:xfrm>
        </p:grpSpPr>
        <p:sp>
          <p:nvSpPr>
            <p:cNvPr id="552988"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2989" name="Picture 2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2993" name="Group 33"/>
          <p:cNvGrpSpPr>
            <a:grpSpLocks/>
          </p:cNvGrpSpPr>
          <p:nvPr/>
        </p:nvGrpSpPr>
        <p:grpSpPr bwMode="auto">
          <a:xfrm>
            <a:off x="1968501" y="431800"/>
            <a:ext cx="3136900" cy="1371600"/>
            <a:chOff x="0" y="0"/>
            <a:chExt cx="1976" cy="864"/>
          </a:xfrm>
        </p:grpSpPr>
        <p:sp>
          <p:nvSpPr>
            <p:cNvPr id="552991" name="AutoShape 31"/>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2992"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1740579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5011" name="Group 3"/>
          <p:cNvGrpSpPr>
            <a:grpSpLocks/>
          </p:cNvGrpSpPr>
          <p:nvPr/>
        </p:nvGrpSpPr>
        <p:grpSpPr bwMode="auto">
          <a:xfrm>
            <a:off x="2768600" y="4622800"/>
            <a:ext cx="1549400" cy="1397000"/>
            <a:chOff x="0" y="0"/>
            <a:chExt cx="976" cy="880"/>
          </a:xfrm>
        </p:grpSpPr>
        <p:sp>
          <p:nvSpPr>
            <p:cNvPr id="555009" name="AutoShape 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4" name="Group 6"/>
          <p:cNvGrpSpPr>
            <a:grpSpLocks/>
          </p:cNvGrpSpPr>
          <p:nvPr/>
        </p:nvGrpSpPr>
        <p:grpSpPr bwMode="auto">
          <a:xfrm>
            <a:off x="5143500" y="317500"/>
            <a:ext cx="1397000" cy="1549400"/>
            <a:chOff x="0" y="0"/>
            <a:chExt cx="880" cy="976"/>
          </a:xfrm>
        </p:grpSpPr>
        <p:sp>
          <p:nvSpPr>
            <p:cNvPr id="555012" name="AutoShape 4"/>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13"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17" name="Group 9"/>
          <p:cNvGrpSpPr>
            <a:grpSpLocks/>
          </p:cNvGrpSpPr>
          <p:nvPr/>
        </p:nvGrpSpPr>
        <p:grpSpPr bwMode="auto">
          <a:xfrm>
            <a:off x="6565900" y="406400"/>
            <a:ext cx="3124200" cy="1371600"/>
            <a:chOff x="0" y="0"/>
            <a:chExt cx="1968" cy="864"/>
          </a:xfrm>
        </p:grpSpPr>
        <p:sp>
          <p:nvSpPr>
            <p:cNvPr id="555015"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5016"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0" name="Group 12"/>
          <p:cNvGrpSpPr>
            <a:grpSpLocks/>
          </p:cNvGrpSpPr>
          <p:nvPr/>
        </p:nvGrpSpPr>
        <p:grpSpPr bwMode="auto">
          <a:xfrm>
            <a:off x="11150600" y="406400"/>
            <a:ext cx="3124200" cy="1371600"/>
            <a:chOff x="0" y="0"/>
            <a:chExt cx="1968" cy="864"/>
          </a:xfrm>
        </p:grpSpPr>
        <p:sp>
          <p:nvSpPr>
            <p:cNvPr id="555018" name="Rectangle 10"/>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501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3" name="Group 15"/>
          <p:cNvGrpSpPr>
            <a:grpSpLocks/>
          </p:cNvGrpSpPr>
          <p:nvPr/>
        </p:nvGrpSpPr>
        <p:grpSpPr bwMode="auto">
          <a:xfrm>
            <a:off x="11150600" y="3213100"/>
            <a:ext cx="3124200" cy="1473200"/>
            <a:chOff x="0" y="0"/>
            <a:chExt cx="1968" cy="928"/>
          </a:xfrm>
        </p:grpSpPr>
        <p:sp>
          <p:nvSpPr>
            <p:cNvPr id="555021" name="Rectangle 13"/>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5022"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6" name="Group 18"/>
          <p:cNvGrpSpPr>
            <a:grpSpLocks/>
          </p:cNvGrpSpPr>
          <p:nvPr/>
        </p:nvGrpSpPr>
        <p:grpSpPr bwMode="auto">
          <a:xfrm>
            <a:off x="6565900" y="3213101"/>
            <a:ext cx="3124200" cy="1460500"/>
            <a:chOff x="0" y="0"/>
            <a:chExt cx="1968" cy="920"/>
          </a:xfrm>
        </p:grpSpPr>
        <p:sp>
          <p:nvSpPr>
            <p:cNvPr id="555024" name="Rectangle 16"/>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5025" name="Picture 17"/>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29" name="Group 21"/>
          <p:cNvGrpSpPr>
            <a:grpSpLocks/>
          </p:cNvGrpSpPr>
          <p:nvPr/>
        </p:nvGrpSpPr>
        <p:grpSpPr bwMode="auto">
          <a:xfrm>
            <a:off x="1981200" y="3213100"/>
            <a:ext cx="3124200" cy="1371600"/>
            <a:chOff x="0" y="0"/>
            <a:chExt cx="1968" cy="864"/>
          </a:xfrm>
        </p:grpSpPr>
        <p:sp>
          <p:nvSpPr>
            <p:cNvPr id="555027"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5028" name="Picture 20"/>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2" name="Group 24"/>
          <p:cNvGrpSpPr>
            <a:grpSpLocks/>
          </p:cNvGrpSpPr>
          <p:nvPr/>
        </p:nvGrpSpPr>
        <p:grpSpPr bwMode="auto">
          <a:xfrm>
            <a:off x="9728200" y="317500"/>
            <a:ext cx="1397000" cy="1549400"/>
            <a:chOff x="0" y="0"/>
            <a:chExt cx="880" cy="976"/>
          </a:xfrm>
        </p:grpSpPr>
        <p:sp>
          <p:nvSpPr>
            <p:cNvPr id="555030"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1" name="Picture 23"/>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5" name="Group 27"/>
          <p:cNvGrpSpPr>
            <a:grpSpLocks/>
          </p:cNvGrpSpPr>
          <p:nvPr/>
        </p:nvGrpSpPr>
        <p:grpSpPr bwMode="auto">
          <a:xfrm>
            <a:off x="11938000" y="1803400"/>
            <a:ext cx="1549400" cy="1397000"/>
            <a:chOff x="0" y="0"/>
            <a:chExt cx="976" cy="880"/>
          </a:xfrm>
        </p:grpSpPr>
        <p:sp>
          <p:nvSpPr>
            <p:cNvPr id="555033"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4"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38" name="Group 30"/>
          <p:cNvGrpSpPr>
            <a:grpSpLocks/>
          </p:cNvGrpSpPr>
          <p:nvPr/>
        </p:nvGrpSpPr>
        <p:grpSpPr bwMode="auto">
          <a:xfrm>
            <a:off x="9702800" y="3124200"/>
            <a:ext cx="1397000" cy="1549400"/>
            <a:chOff x="0" y="0"/>
            <a:chExt cx="880" cy="976"/>
          </a:xfrm>
        </p:grpSpPr>
        <p:sp>
          <p:nvSpPr>
            <p:cNvPr id="555036"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37" name="Picture 29"/>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1" name="Group 33"/>
          <p:cNvGrpSpPr>
            <a:grpSpLocks/>
          </p:cNvGrpSpPr>
          <p:nvPr/>
        </p:nvGrpSpPr>
        <p:grpSpPr bwMode="auto">
          <a:xfrm>
            <a:off x="5130800" y="3124200"/>
            <a:ext cx="1397000" cy="1549400"/>
            <a:chOff x="0" y="0"/>
            <a:chExt cx="880" cy="976"/>
          </a:xfrm>
        </p:grpSpPr>
        <p:sp>
          <p:nvSpPr>
            <p:cNvPr id="555039"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0" name="Picture 32"/>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4" name="Group 36"/>
          <p:cNvGrpSpPr>
            <a:grpSpLocks/>
          </p:cNvGrpSpPr>
          <p:nvPr/>
        </p:nvGrpSpPr>
        <p:grpSpPr bwMode="auto">
          <a:xfrm>
            <a:off x="1968501" y="431800"/>
            <a:ext cx="3136900" cy="1371600"/>
            <a:chOff x="0" y="0"/>
            <a:chExt cx="1976" cy="864"/>
          </a:xfrm>
        </p:grpSpPr>
        <p:sp>
          <p:nvSpPr>
            <p:cNvPr id="555042" name="AutoShape 34"/>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5043" name="Picture 35"/>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47" name="Group 39"/>
          <p:cNvGrpSpPr>
            <a:grpSpLocks/>
          </p:cNvGrpSpPr>
          <p:nvPr/>
        </p:nvGrpSpPr>
        <p:grpSpPr bwMode="auto">
          <a:xfrm>
            <a:off x="1663700" y="6045200"/>
            <a:ext cx="3759200" cy="2590800"/>
            <a:chOff x="0" y="0"/>
            <a:chExt cx="2368" cy="1632"/>
          </a:xfrm>
        </p:grpSpPr>
        <p:sp>
          <p:nvSpPr>
            <p:cNvPr id="555045" name="AutoShape 37"/>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5046" name="Picture 38"/>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5050" name="Group 42"/>
          <p:cNvGrpSpPr>
            <a:grpSpLocks/>
          </p:cNvGrpSpPr>
          <p:nvPr/>
        </p:nvGrpSpPr>
        <p:grpSpPr bwMode="auto">
          <a:xfrm>
            <a:off x="5143500" y="317500"/>
            <a:ext cx="1397000" cy="1549400"/>
            <a:chOff x="0" y="0"/>
            <a:chExt cx="880" cy="976"/>
          </a:xfrm>
        </p:grpSpPr>
        <p:sp>
          <p:nvSpPr>
            <p:cNvPr id="555048" name="AutoShape 4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5049" name="Picture 4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8075056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7059" name="Group 3"/>
          <p:cNvGrpSpPr>
            <a:grpSpLocks/>
          </p:cNvGrpSpPr>
          <p:nvPr/>
        </p:nvGrpSpPr>
        <p:grpSpPr bwMode="auto">
          <a:xfrm>
            <a:off x="5143500" y="317500"/>
            <a:ext cx="1397000" cy="1549400"/>
            <a:chOff x="0" y="0"/>
            <a:chExt cx="880" cy="976"/>
          </a:xfrm>
        </p:grpSpPr>
        <p:sp>
          <p:nvSpPr>
            <p:cNvPr id="557057"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5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2" name="Group 6"/>
          <p:cNvGrpSpPr>
            <a:grpSpLocks/>
          </p:cNvGrpSpPr>
          <p:nvPr/>
        </p:nvGrpSpPr>
        <p:grpSpPr bwMode="auto">
          <a:xfrm>
            <a:off x="6565900" y="406400"/>
            <a:ext cx="3124200" cy="1371600"/>
            <a:chOff x="0" y="0"/>
            <a:chExt cx="1968" cy="864"/>
          </a:xfrm>
        </p:grpSpPr>
        <p:sp>
          <p:nvSpPr>
            <p:cNvPr id="557060"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7061"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5" name="Group 9"/>
          <p:cNvGrpSpPr>
            <a:grpSpLocks/>
          </p:cNvGrpSpPr>
          <p:nvPr/>
        </p:nvGrpSpPr>
        <p:grpSpPr bwMode="auto">
          <a:xfrm>
            <a:off x="11150600" y="406400"/>
            <a:ext cx="3124200" cy="1371600"/>
            <a:chOff x="0" y="0"/>
            <a:chExt cx="1968" cy="864"/>
          </a:xfrm>
        </p:grpSpPr>
        <p:sp>
          <p:nvSpPr>
            <p:cNvPr id="557063"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706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68" name="Group 12"/>
          <p:cNvGrpSpPr>
            <a:grpSpLocks/>
          </p:cNvGrpSpPr>
          <p:nvPr/>
        </p:nvGrpSpPr>
        <p:grpSpPr bwMode="auto">
          <a:xfrm>
            <a:off x="11150600" y="3213100"/>
            <a:ext cx="3124200" cy="1473200"/>
            <a:chOff x="0" y="0"/>
            <a:chExt cx="1968" cy="928"/>
          </a:xfrm>
        </p:grpSpPr>
        <p:sp>
          <p:nvSpPr>
            <p:cNvPr id="557066"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706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1" name="Group 15"/>
          <p:cNvGrpSpPr>
            <a:grpSpLocks/>
          </p:cNvGrpSpPr>
          <p:nvPr/>
        </p:nvGrpSpPr>
        <p:grpSpPr bwMode="auto">
          <a:xfrm>
            <a:off x="6565900" y="3213101"/>
            <a:ext cx="3124200" cy="1460500"/>
            <a:chOff x="0" y="0"/>
            <a:chExt cx="1968" cy="920"/>
          </a:xfrm>
        </p:grpSpPr>
        <p:sp>
          <p:nvSpPr>
            <p:cNvPr id="557069"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7070"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4" name="Group 18"/>
          <p:cNvGrpSpPr>
            <a:grpSpLocks/>
          </p:cNvGrpSpPr>
          <p:nvPr/>
        </p:nvGrpSpPr>
        <p:grpSpPr bwMode="auto">
          <a:xfrm>
            <a:off x="1981200" y="3213100"/>
            <a:ext cx="3124200" cy="1371600"/>
            <a:chOff x="0" y="0"/>
            <a:chExt cx="1968" cy="864"/>
          </a:xfrm>
        </p:grpSpPr>
        <p:sp>
          <p:nvSpPr>
            <p:cNvPr id="557072"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7073"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77" name="Group 21"/>
          <p:cNvGrpSpPr>
            <a:grpSpLocks/>
          </p:cNvGrpSpPr>
          <p:nvPr/>
        </p:nvGrpSpPr>
        <p:grpSpPr bwMode="auto">
          <a:xfrm>
            <a:off x="6565900" y="5803900"/>
            <a:ext cx="3124200" cy="1371600"/>
            <a:chOff x="0" y="0"/>
            <a:chExt cx="1968" cy="864"/>
          </a:xfrm>
        </p:grpSpPr>
        <p:sp>
          <p:nvSpPr>
            <p:cNvPr id="557075"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707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0" name="Group 24"/>
          <p:cNvGrpSpPr>
            <a:grpSpLocks/>
          </p:cNvGrpSpPr>
          <p:nvPr/>
        </p:nvGrpSpPr>
        <p:grpSpPr bwMode="auto">
          <a:xfrm>
            <a:off x="9728200" y="317500"/>
            <a:ext cx="1397000" cy="1549400"/>
            <a:chOff x="0" y="0"/>
            <a:chExt cx="880" cy="976"/>
          </a:xfrm>
        </p:grpSpPr>
        <p:sp>
          <p:nvSpPr>
            <p:cNvPr id="557078"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79"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3" name="Group 27"/>
          <p:cNvGrpSpPr>
            <a:grpSpLocks/>
          </p:cNvGrpSpPr>
          <p:nvPr/>
        </p:nvGrpSpPr>
        <p:grpSpPr bwMode="auto">
          <a:xfrm>
            <a:off x="11938000" y="1803400"/>
            <a:ext cx="1549400" cy="1397000"/>
            <a:chOff x="0" y="0"/>
            <a:chExt cx="976" cy="880"/>
          </a:xfrm>
        </p:grpSpPr>
        <p:sp>
          <p:nvSpPr>
            <p:cNvPr id="557081" name="AutoShape 25"/>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6" name="Group 30"/>
          <p:cNvGrpSpPr>
            <a:grpSpLocks/>
          </p:cNvGrpSpPr>
          <p:nvPr/>
        </p:nvGrpSpPr>
        <p:grpSpPr bwMode="auto">
          <a:xfrm>
            <a:off x="9702800" y="3124200"/>
            <a:ext cx="1397000" cy="1549400"/>
            <a:chOff x="0" y="0"/>
            <a:chExt cx="880" cy="976"/>
          </a:xfrm>
        </p:grpSpPr>
        <p:sp>
          <p:nvSpPr>
            <p:cNvPr id="557084" name="AutoShape 28"/>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89" name="Group 33"/>
          <p:cNvGrpSpPr>
            <a:grpSpLocks/>
          </p:cNvGrpSpPr>
          <p:nvPr/>
        </p:nvGrpSpPr>
        <p:grpSpPr bwMode="auto">
          <a:xfrm>
            <a:off x="5130800" y="3124200"/>
            <a:ext cx="1397000" cy="1549400"/>
            <a:chOff x="0" y="0"/>
            <a:chExt cx="880" cy="976"/>
          </a:xfrm>
        </p:grpSpPr>
        <p:sp>
          <p:nvSpPr>
            <p:cNvPr id="557087"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8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2" name="Group 36"/>
          <p:cNvGrpSpPr>
            <a:grpSpLocks/>
          </p:cNvGrpSpPr>
          <p:nvPr/>
        </p:nvGrpSpPr>
        <p:grpSpPr bwMode="auto">
          <a:xfrm>
            <a:off x="2768600" y="4622800"/>
            <a:ext cx="1549400" cy="1397000"/>
            <a:chOff x="0" y="0"/>
            <a:chExt cx="976" cy="880"/>
          </a:xfrm>
        </p:grpSpPr>
        <p:sp>
          <p:nvSpPr>
            <p:cNvPr id="557090" name="AutoShape 34"/>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091" name="Picture 35"/>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7093" name="Rectangle 37"/>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grpSp>
        <p:nvGrpSpPr>
          <p:cNvPr id="557096" name="Group 40"/>
          <p:cNvGrpSpPr>
            <a:grpSpLocks/>
          </p:cNvGrpSpPr>
          <p:nvPr/>
        </p:nvGrpSpPr>
        <p:grpSpPr bwMode="auto">
          <a:xfrm>
            <a:off x="1968501" y="431800"/>
            <a:ext cx="3136900" cy="1371600"/>
            <a:chOff x="0" y="0"/>
            <a:chExt cx="1976" cy="864"/>
          </a:xfrm>
        </p:grpSpPr>
        <p:sp>
          <p:nvSpPr>
            <p:cNvPr id="557094" name="AutoShape 38"/>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7095" name="Picture 39"/>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099" name="Group 43"/>
          <p:cNvGrpSpPr>
            <a:grpSpLocks/>
          </p:cNvGrpSpPr>
          <p:nvPr/>
        </p:nvGrpSpPr>
        <p:grpSpPr bwMode="auto">
          <a:xfrm>
            <a:off x="1663700" y="6045200"/>
            <a:ext cx="3759200" cy="2590800"/>
            <a:chOff x="0" y="0"/>
            <a:chExt cx="2368" cy="1632"/>
          </a:xfrm>
        </p:grpSpPr>
        <p:sp>
          <p:nvSpPr>
            <p:cNvPr id="557097" name="AutoShape 41"/>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7098" name="Picture 42"/>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7102" name="Group 46"/>
          <p:cNvGrpSpPr>
            <a:grpSpLocks/>
          </p:cNvGrpSpPr>
          <p:nvPr/>
        </p:nvGrpSpPr>
        <p:grpSpPr bwMode="auto">
          <a:xfrm>
            <a:off x="5156200" y="6565900"/>
            <a:ext cx="1397000" cy="1549400"/>
            <a:chOff x="0" y="0"/>
            <a:chExt cx="880" cy="976"/>
          </a:xfrm>
        </p:grpSpPr>
        <p:sp>
          <p:nvSpPr>
            <p:cNvPr id="557100" name="AutoShape 4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7101" name="Picture 4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242106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9107" name="Group 3"/>
          <p:cNvGrpSpPr>
            <a:grpSpLocks/>
          </p:cNvGrpSpPr>
          <p:nvPr/>
        </p:nvGrpSpPr>
        <p:grpSpPr bwMode="auto">
          <a:xfrm>
            <a:off x="5143500" y="317500"/>
            <a:ext cx="1397000" cy="1549400"/>
            <a:chOff x="0" y="0"/>
            <a:chExt cx="880" cy="976"/>
          </a:xfrm>
        </p:grpSpPr>
        <p:sp>
          <p:nvSpPr>
            <p:cNvPr id="559105"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0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0" name="Group 6"/>
          <p:cNvGrpSpPr>
            <a:grpSpLocks/>
          </p:cNvGrpSpPr>
          <p:nvPr/>
        </p:nvGrpSpPr>
        <p:grpSpPr bwMode="auto">
          <a:xfrm>
            <a:off x="6565900" y="406400"/>
            <a:ext cx="3124200" cy="1371600"/>
            <a:chOff x="0" y="0"/>
            <a:chExt cx="1968" cy="864"/>
          </a:xfrm>
        </p:grpSpPr>
        <p:sp>
          <p:nvSpPr>
            <p:cNvPr id="559108"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5910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3" name="Group 9"/>
          <p:cNvGrpSpPr>
            <a:grpSpLocks/>
          </p:cNvGrpSpPr>
          <p:nvPr/>
        </p:nvGrpSpPr>
        <p:grpSpPr bwMode="auto">
          <a:xfrm>
            <a:off x="11150600" y="406400"/>
            <a:ext cx="3124200" cy="1371600"/>
            <a:chOff x="0" y="0"/>
            <a:chExt cx="1968" cy="864"/>
          </a:xfrm>
        </p:grpSpPr>
        <p:sp>
          <p:nvSpPr>
            <p:cNvPr id="559111"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5911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6" name="Group 12"/>
          <p:cNvGrpSpPr>
            <a:grpSpLocks/>
          </p:cNvGrpSpPr>
          <p:nvPr/>
        </p:nvGrpSpPr>
        <p:grpSpPr bwMode="auto">
          <a:xfrm>
            <a:off x="11150600" y="3213100"/>
            <a:ext cx="3124200" cy="1473200"/>
            <a:chOff x="0" y="0"/>
            <a:chExt cx="1968" cy="928"/>
          </a:xfrm>
        </p:grpSpPr>
        <p:sp>
          <p:nvSpPr>
            <p:cNvPr id="559114"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5911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19" name="Group 15"/>
          <p:cNvGrpSpPr>
            <a:grpSpLocks/>
          </p:cNvGrpSpPr>
          <p:nvPr/>
        </p:nvGrpSpPr>
        <p:grpSpPr bwMode="auto">
          <a:xfrm>
            <a:off x="6565900" y="3213101"/>
            <a:ext cx="3124200" cy="1460500"/>
            <a:chOff x="0" y="0"/>
            <a:chExt cx="1968" cy="920"/>
          </a:xfrm>
        </p:grpSpPr>
        <p:sp>
          <p:nvSpPr>
            <p:cNvPr id="559117"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59118"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2" name="Group 18"/>
          <p:cNvGrpSpPr>
            <a:grpSpLocks/>
          </p:cNvGrpSpPr>
          <p:nvPr/>
        </p:nvGrpSpPr>
        <p:grpSpPr bwMode="auto">
          <a:xfrm>
            <a:off x="1981200" y="3213100"/>
            <a:ext cx="3124200" cy="1371600"/>
            <a:chOff x="0" y="0"/>
            <a:chExt cx="1968" cy="864"/>
          </a:xfrm>
        </p:grpSpPr>
        <p:sp>
          <p:nvSpPr>
            <p:cNvPr id="559120"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59121"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5" name="Group 21"/>
          <p:cNvGrpSpPr>
            <a:grpSpLocks/>
          </p:cNvGrpSpPr>
          <p:nvPr/>
        </p:nvGrpSpPr>
        <p:grpSpPr bwMode="auto">
          <a:xfrm>
            <a:off x="6565900" y="5803900"/>
            <a:ext cx="3124200" cy="1371600"/>
            <a:chOff x="0" y="0"/>
            <a:chExt cx="1968" cy="864"/>
          </a:xfrm>
        </p:grpSpPr>
        <p:sp>
          <p:nvSpPr>
            <p:cNvPr id="559123"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5912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28" name="Group 24"/>
          <p:cNvGrpSpPr>
            <a:grpSpLocks/>
          </p:cNvGrpSpPr>
          <p:nvPr/>
        </p:nvGrpSpPr>
        <p:grpSpPr bwMode="auto">
          <a:xfrm>
            <a:off x="9728200" y="317500"/>
            <a:ext cx="1397000" cy="1549400"/>
            <a:chOff x="0" y="0"/>
            <a:chExt cx="880" cy="976"/>
          </a:xfrm>
        </p:grpSpPr>
        <p:sp>
          <p:nvSpPr>
            <p:cNvPr id="559126" name="AutoShape 22"/>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27" name="Picture 23"/>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1" name="Group 27"/>
          <p:cNvGrpSpPr>
            <a:grpSpLocks/>
          </p:cNvGrpSpPr>
          <p:nvPr/>
        </p:nvGrpSpPr>
        <p:grpSpPr bwMode="auto">
          <a:xfrm>
            <a:off x="6565900" y="7493000"/>
            <a:ext cx="3124200" cy="1371600"/>
            <a:chOff x="0" y="0"/>
            <a:chExt cx="1968" cy="864"/>
          </a:xfrm>
        </p:grpSpPr>
        <p:sp>
          <p:nvSpPr>
            <p:cNvPr id="559129" name="Rectangle 25"/>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5913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4" name="Group 30"/>
          <p:cNvGrpSpPr>
            <a:grpSpLocks/>
          </p:cNvGrpSpPr>
          <p:nvPr/>
        </p:nvGrpSpPr>
        <p:grpSpPr bwMode="auto">
          <a:xfrm>
            <a:off x="11938000" y="1803400"/>
            <a:ext cx="1549400" cy="1397000"/>
            <a:chOff x="0" y="0"/>
            <a:chExt cx="976" cy="880"/>
          </a:xfrm>
        </p:grpSpPr>
        <p:sp>
          <p:nvSpPr>
            <p:cNvPr id="559132" name="AutoShape 28"/>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37" name="Group 33"/>
          <p:cNvGrpSpPr>
            <a:grpSpLocks/>
          </p:cNvGrpSpPr>
          <p:nvPr/>
        </p:nvGrpSpPr>
        <p:grpSpPr bwMode="auto">
          <a:xfrm>
            <a:off x="9702800" y="3124200"/>
            <a:ext cx="1397000" cy="1549400"/>
            <a:chOff x="0" y="0"/>
            <a:chExt cx="880" cy="976"/>
          </a:xfrm>
        </p:grpSpPr>
        <p:sp>
          <p:nvSpPr>
            <p:cNvPr id="559135" name="AutoShape 31"/>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6"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0" name="Group 36"/>
          <p:cNvGrpSpPr>
            <a:grpSpLocks/>
          </p:cNvGrpSpPr>
          <p:nvPr/>
        </p:nvGrpSpPr>
        <p:grpSpPr bwMode="auto">
          <a:xfrm>
            <a:off x="5130800" y="3124200"/>
            <a:ext cx="1397000" cy="1549400"/>
            <a:chOff x="0" y="0"/>
            <a:chExt cx="880" cy="976"/>
          </a:xfrm>
        </p:grpSpPr>
        <p:sp>
          <p:nvSpPr>
            <p:cNvPr id="559138"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3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43" name="Group 39"/>
          <p:cNvGrpSpPr>
            <a:grpSpLocks/>
          </p:cNvGrpSpPr>
          <p:nvPr/>
        </p:nvGrpSpPr>
        <p:grpSpPr bwMode="auto">
          <a:xfrm>
            <a:off x="2768600" y="4622800"/>
            <a:ext cx="1549400" cy="1397000"/>
            <a:chOff x="0" y="0"/>
            <a:chExt cx="976" cy="880"/>
          </a:xfrm>
        </p:grpSpPr>
        <p:sp>
          <p:nvSpPr>
            <p:cNvPr id="559141" name="AutoShape 37"/>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42" name="Picture 38"/>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59144" name="Rectangle 40"/>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59145" name="Rectangle 41"/>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59148" name="Group 44"/>
          <p:cNvGrpSpPr>
            <a:grpSpLocks/>
          </p:cNvGrpSpPr>
          <p:nvPr/>
        </p:nvGrpSpPr>
        <p:grpSpPr bwMode="auto">
          <a:xfrm>
            <a:off x="1968501" y="431800"/>
            <a:ext cx="3136900" cy="1371600"/>
            <a:chOff x="0" y="0"/>
            <a:chExt cx="1976" cy="864"/>
          </a:xfrm>
        </p:grpSpPr>
        <p:sp>
          <p:nvSpPr>
            <p:cNvPr id="559146" name="AutoShape 42"/>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59147" name="Picture 43"/>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1" name="Group 47"/>
          <p:cNvGrpSpPr>
            <a:grpSpLocks/>
          </p:cNvGrpSpPr>
          <p:nvPr/>
        </p:nvGrpSpPr>
        <p:grpSpPr bwMode="auto">
          <a:xfrm>
            <a:off x="1663700" y="6045200"/>
            <a:ext cx="3759200" cy="2590800"/>
            <a:chOff x="0" y="0"/>
            <a:chExt cx="2368" cy="1632"/>
          </a:xfrm>
        </p:grpSpPr>
        <p:sp>
          <p:nvSpPr>
            <p:cNvPr id="559149" name="AutoShape 45"/>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59150"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59154" name="Group 50"/>
          <p:cNvGrpSpPr>
            <a:grpSpLocks/>
          </p:cNvGrpSpPr>
          <p:nvPr/>
        </p:nvGrpSpPr>
        <p:grpSpPr bwMode="auto">
          <a:xfrm>
            <a:off x="5156200" y="6565900"/>
            <a:ext cx="1397000" cy="1549400"/>
            <a:chOff x="0" y="0"/>
            <a:chExt cx="880" cy="976"/>
          </a:xfrm>
        </p:grpSpPr>
        <p:sp>
          <p:nvSpPr>
            <p:cNvPr id="559152" name="AutoShape 48"/>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59153" name="Picture 49"/>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5354103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1155" name="Group 3"/>
          <p:cNvGrpSpPr>
            <a:grpSpLocks/>
          </p:cNvGrpSpPr>
          <p:nvPr/>
        </p:nvGrpSpPr>
        <p:grpSpPr bwMode="auto">
          <a:xfrm>
            <a:off x="5143500" y="317500"/>
            <a:ext cx="1397000" cy="1549400"/>
            <a:chOff x="0" y="0"/>
            <a:chExt cx="880" cy="976"/>
          </a:xfrm>
        </p:grpSpPr>
        <p:sp>
          <p:nvSpPr>
            <p:cNvPr id="561153" name="AutoShape 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5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58" name="Group 6"/>
          <p:cNvGrpSpPr>
            <a:grpSpLocks/>
          </p:cNvGrpSpPr>
          <p:nvPr/>
        </p:nvGrpSpPr>
        <p:grpSpPr bwMode="auto">
          <a:xfrm>
            <a:off x="6565900" y="406400"/>
            <a:ext cx="3124200" cy="1371600"/>
            <a:chOff x="0" y="0"/>
            <a:chExt cx="1968" cy="864"/>
          </a:xfrm>
        </p:grpSpPr>
        <p:sp>
          <p:nvSpPr>
            <p:cNvPr id="561156" name="Rectangle 4"/>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build node</a:t>
              </a:r>
            </a:p>
          </p:txBody>
        </p:sp>
        <p:pic>
          <p:nvPicPr>
            <p:cNvPr id="561157"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1" name="Group 9"/>
          <p:cNvGrpSpPr>
            <a:grpSpLocks/>
          </p:cNvGrpSpPr>
          <p:nvPr/>
        </p:nvGrpSpPr>
        <p:grpSpPr bwMode="auto">
          <a:xfrm>
            <a:off x="11150600" y="406400"/>
            <a:ext cx="3124200" cy="1371600"/>
            <a:chOff x="0" y="0"/>
            <a:chExt cx="1968" cy="864"/>
          </a:xfrm>
        </p:grpSpPr>
        <p:sp>
          <p:nvSpPr>
            <p:cNvPr id="561159" name="Rectangle 7"/>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authenticate</a:t>
              </a:r>
            </a:p>
          </p:txBody>
        </p:sp>
        <p:pic>
          <p:nvPicPr>
            <p:cNvPr id="56116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4" name="Group 12"/>
          <p:cNvGrpSpPr>
            <a:grpSpLocks/>
          </p:cNvGrpSpPr>
          <p:nvPr/>
        </p:nvGrpSpPr>
        <p:grpSpPr bwMode="auto">
          <a:xfrm>
            <a:off x="11150600" y="3213100"/>
            <a:ext cx="3124200" cy="1473200"/>
            <a:chOff x="0" y="0"/>
            <a:chExt cx="1968" cy="928"/>
          </a:xfrm>
        </p:grpSpPr>
        <p:sp>
          <p:nvSpPr>
            <p:cNvPr id="561162" name="Rectangle 10"/>
            <p:cNvSpPr>
              <a:spLocks/>
            </p:cNvSpPr>
            <p:nvPr/>
          </p:nvSpPr>
          <p:spPr bwMode="auto">
            <a:xfrm>
              <a:off x="32" y="32"/>
              <a:ext cx="1904" cy="864"/>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sync cookbooks</a:t>
              </a:r>
            </a:p>
          </p:txBody>
        </p:sp>
        <p:pic>
          <p:nvPicPr>
            <p:cNvPr id="56116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1968"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67" name="Group 15"/>
          <p:cNvGrpSpPr>
            <a:grpSpLocks/>
          </p:cNvGrpSpPr>
          <p:nvPr/>
        </p:nvGrpSpPr>
        <p:grpSpPr bwMode="auto">
          <a:xfrm>
            <a:off x="6565900" y="3213101"/>
            <a:ext cx="3124200" cy="1460500"/>
            <a:chOff x="0" y="0"/>
            <a:chExt cx="1968" cy="920"/>
          </a:xfrm>
        </p:grpSpPr>
        <p:sp>
          <p:nvSpPr>
            <p:cNvPr id="561165" name="Rectangle 13"/>
            <p:cNvSpPr>
              <a:spLocks/>
            </p:cNvSpPr>
            <p:nvPr/>
          </p:nvSpPr>
          <p:spPr bwMode="auto">
            <a:xfrm>
              <a:off x="32" y="32"/>
              <a:ext cx="1904" cy="85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load cookbooks</a:t>
              </a:r>
            </a:p>
          </p:txBody>
        </p:sp>
        <p:pic>
          <p:nvPicPr>
            <p:cNvPr id="56116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1968"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0" name="Group 18"/>
          <p:cNvGrpSpPr>
            <a:grpSpLocks/>
          </p:cNvGrpSpPr>
          <p:nvPr/>
        </p:nvGrpSpPr>
        <p:grpSpPr bwMode="auto">
          <a:xfrm>
            <a:off x="1981200" y="3213100"/>
            <a:ext cx="3124200" cy="1371600"/>
            <a:chOff x="0" y="0"/>
            <a:chExt cx="1968" cy="864"/>
          </a:xfrm>
        </p:grpSpPr>
        <p:sp>
          <p:nvSpPr>
            <p:cNvPr id="561168" name="Rectangle 16"/>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converge</a:t>
              </a:r>
            </a:p>
          </p:txBody>
        </p:sp>
        <p:pic>
          <p:nvPicPr>
            <p:cNvPr id="561169" name="Picture 17"/>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3" name="Group 21"/>
          <p:cNvGrpSpPr>
            <a:grpSpLocks/>
          </p:cNvGrpSpPr>
          <p:nvPr/>
        </p:nvGrpSpPr>
        <p:grpSpPr bwMode="auto">
          <a:xfrm>
            <a:off x="6565900" y="5803900"/>
            <a:ext cx="3124200" cy="1371600"/>
            <a:chOff x="0" y="0"/>
            <a:chExt cx="1968" cy="864"/>
          </a:xfrm>
        </p:grpSpPr>
        <p:sp>
          <p:nvSpPr>
            <p:cNvPr id="561171" name="Rectangle 19"/>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node.save</a:t>
              </a:r>
            </a:p>
          </p:txBody>
        </p:sp>
        <p:pic>
          <p:nvPicPr>
            <p:cNvPr id="561172"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6" name="Group 24"/>
          <p:cNvGrpSpPr>
            <a:grpSpLocks/>
          </p:cNvGrpSpPr>
          <p:nvPr/>
        </p:nvGrpSpPr>
        <p:grpSpPr bwMode="auto">
          <a:xfrm>
            <a:off x="11150600" y="6235700"/>
            <a:ext cx="3124200" cy="2209800"/>
            <a:chOff x="0" y="0"/>
            <a:chExt cx="1968" cy="1392"/>
          </a:xfrm>
        </p:grpSpPr>
        <p:sp>
          <p:nvSpPr>
            <p:cNvPr id="561174" name="Rectangle 22"/>
            <p:cNvSpPr>
              <a:spLocks/>
            </p:cNvSpPr>
            <p:nvPr/>
          </p:nvSpPr>
          <p:spPr bwMode="auto">
            <a:xfrm>
              <a:off x="32" y="32"/>
              <a:ext cx="1904" cy="1328"/>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notification</a:t>
              </a:r>
            </a:p>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handlers</a:t>
              </a:r>
            </a:p>
          </p:txBody>
        </p:sp>
        <p:pic>
          <p:nvPicPr>
            <p:cNvPr id="561175" name="Picture 23"/>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1968"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79" name="Group 27"/>
          <p:cNvGrpSpPr>
            <a:grpSpLocks/>
          </p:cNvGrpSpPr>
          <p:nvPr/>
        </p:nvGrpSpPr>
        <p:grpSpPr bwMode="auto">
          <a:xfrm>
            <a:off x="9728200" y="317500"/>
            <a:ext cx="1397000" cy="1549400"/>
            <a:chOff x="0" y="0"/>
            <a:chExt cx="880" cy="976"/>
          </a:xfrm>
        </p:grpSpPr>
        <p:sp>
          <p:nvSpPr>
            <p:cNvPr id="561177" name="AutoShape 25"/>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78" name="Picture 26"/>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2" name="Group 30"/>
          <p:cNvGrpSpPr>
            <a:grpSpLocks/>
          </p:cNvGrpSpPr>
          <p:nvPr/>
        </p:nvGrpSpPr>
        <p:grpSpPr bwMode="auto">
          <a:xfrm>
            <a:off x="6565900" y="7493000"/>
            <a:ext cx="3124200" cy="1371600"/>
            <a:chOff x="0" y="0"/>
            <a:chExt cx="1968" cy="864"/>
          </a:xfrm>
        </p:grpSpPr>
        <p:sp>
          <p:nvSpPr>
            <p:cNvPr id="561180" name="Rectangle 28"/>
            <p:cNvSpPr>
              <a:spLocks/>
            </p:cNvSpPr>
            <p:nvPr/>
          </p:nvSpPr>
          <p:spPr bwMode="auto">
            <a:xfrm>
              <a:off x="32" y="32"/>
              <a:ext cx="1904" cy="80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exception</a:t>
              </a:r>
            </a:p>
          </p:txBody>
        </p:sp>
        <p:pic>
          <p:nvPicPr>
            <p:cNvPr id="561181"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1968"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5" name="Group 33"/>
          <p:cNvGrpSpPr>
            <a:grpSpLocks/>
          </p:cNvGrpSpPr>
          <p:nvPr/>
        </p:nvGrpSpPr>
        <p:grpSpPr bwMode="auto">
          <a:xfrm>
            <a:off x="11938000" y="1803400"/>
            <a:ext cx="1549400" cy="1397000"/>
            <a:chOff x="0" y="0"/>
            <a:chExt cx="976" cy="880"/>
          </a:xfrm>
        </p:grpSpPr>
        <p:sp>
          <p:nvSpPr>
            <p:cNvPr id="561183" name="AutoShape 31"/>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4" name="Picture 32"/>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88" name="Group 36"/>
          <p:cNvGrpSpPr>
            <a:grpSpLocks/>
          </p:cNvGrpSpPr>
          <p:nvPr/>
        </p:nvGrpSpPr>
        <p:grpSpPr bwMode="auto">
          <a:xfrm>
            <a:off x="9702800" y="3124200"/>
            <a:ext cx="1397000" cy="1549400"/>
            <a:chOff x="0" y="0"/>
            <a:chExt cx="880" cy="976"/>
          </a:xfrm>
        </p:grpSpPr>
        <p:sp>
          <p:nvSpPr>
            <p:cNvPr id="561186" name="AutoShape 34"/>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87" name="Picture 35"/>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1" name="Group 39"/>
          <p:cNvGrpSpPr>
            <a:grpSpLocks/>
          </p:cNvGrpSpPr>
          <p:nvPr/>
        </p:nvGrpSpPr>
        <p:grpSpPr bwMode="auto">
          <a:xfrm>
            <a:off x="5130800" y="3124200"/>
            <a:ext cx="1397000" cy="1549400"/>
            <a:chOff x="0" y="0"/>
            <a:chExt cx="880" cy="976"/>
          </a:xfrm>
        </p:grpSpPr>
        <p:sp>
          <p:nvSpPr>
            <p:cNvPr id="561189" name="AutoShape 37"/>
            <p:cNvSpPr>
              <a:spLocks/>
            </p:cNvSpPr>
            <p:nvPr/>
          </p:nvSpPr>
          <p:spPr bwMode="auto">
            <a:xfrm flipH="1">
              <a:off x="48"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0" name="Picture 38"/>
            <p:cNvPicPr>
              <a:picLocks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194" name="Group 42"/>
          <p:cNvGrpSpPr>
            <a:grpSpLocks/>
          </p:cNvGrpSpPr>
          <p:nvPr/>
        </p:nvGrpSpPr>
        <p:grpSpPr bwMode="auto">
          <a:xfrm>
            <a:off x="2768600" y="4622800"/>
            <a:ext cx="1549400" cy="1397000"/>
            <a:chOff x="0" y="0"/>
            <a:chExt cx="976" cy="880"/>
          </a:xfrm>
        </p:grpSpPr>
        <p:sp>
          <p:nvSpPr>
            <p:cNvPr id="561192" name="AutoShape 40"/>
            <p:cNvSpPr>
              <a:spLocks/>
            </p:cNvSpPr>
            <p:nvPr/>
          </p:nvSpPr>
          <p:spPr bwMode="auto">
            <a:xfrm rot="5400000">
              <a:off x="88" y="32"/>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193" name="Picture 41"/>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1195" name="Rectangle 43"/>
          <p:cNvSpPr>
            <a:spLocks/>
          </p:cNvSpPr>
          <p:nvPr/>
        </p:nvSpPr>
        <p:spPr bwMode="auto">
          <a:xfrm>
            <a:off x="5137151" y="6298685"/>
            <a:ext cx="4844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Yes</a:t>
            </a:r>
          </a:p>
        </p:txBody>
      </p:sp>
      <p:sp>
        <p:nvSpPr>
          <p:cNvPr id="561196" name="Rectangle 44"/>
          <p:cNvSpPr>
            <a:spLocks/>
          </p:cNvSpPr>
          <p:nvPr/>
        </p:nvSpPr>
        <p:spPr bwMode="auto">
          <a:xfrm>
            <a:off x="5184775" y="7987785"/>
            <a:ext cx="3988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a:solidFill>
                  <a:schemeClr val="tx1"/>
                </a:solidFill>
                <a:latin typeface="Helvetica Neue" charset="0"/>
                <a:ea typeface="ＭＳ Ｐゴシック" charset="0"/>
                <a:cs typeface="Helvetica Neue" charset="0"/>
                <a:sym typeface="Helvetica Neue" charset="0"/>
              </a:rPr>
              <a:t>No</a:t>
            </a:r>
          </a:p>
        </p:txBody>
      </p:sp>
      <p:grpSp>
        <p:nvGrpSpPr>
          <p:cNvPr id="561199" name="Group 47"/>
          <p:cNvGrpSpPr>
            <a:grpSpLocks/>
          </p:cNvGrpSpPr>
          <p:nvPr/>
        </p:nvGrpSpPr>
        <p:grpSpPr bwMode="auto">
          <a:xfrm>
            <a:off x="1968501" y="431800"/>
            <a:ext cx="3136900" cy="1371600"/>
            <a:chOff x="0" y="0"/>
            <a:chExt cx="1976" cy="864"/>
          </a:xfrm>
        </p:grpSpPr>
        <p:sp>
          <p:nvSpPr>
            <p:cNvPr id="561197" name="AutoShape 45"/>
            <p:cNvSpPr>
              <a:spLocks/>
            </p:cNvSpPr>
            <p:nvPr/>
          </p:nvSpPr>
          <p:spPr bwMode="auto">
            <a:xfrm>
              <a:off x="40" y="32"/>
              <a:ext cx="1904" cy="800"/>
            </a:xfrm>
            <a:prstGeom prst="roundRect">
              <a:avLst>
                <a:gd name="adj" fmla="val 15000"/>
              </a:avLst>
            </a:prstGeom>
            <a:solidFill>
              <a:srgbClr val="EEEDEC"/>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chef-client</a:t>
              </a:r>
            </a:p>
          </p:txBody>
        </p:sp>
        <p:pic>
          <p:nvPicPr>
            <p:cNvPr id="561198" name="Picture 46"/>
            <p:cNvPicPr>
              <a:picLocks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0" y="0"/>
              <a:ext cx="197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2" name="Group 50"/>
          <p:cNvGrpSpPr>
            <a:grpSpLocks/>
          </p:cNvGrpSpPr>
          <p:nvPr/>
        </p:nvGrpSpPr>
        <p:grpSpPr bwMode="auto">
          <a:xfrm>
            <a:off x="1663700" y="6045200"/>
            <a:ext cx="3759200" cy="2590800"/>
            <a:chOff x="0" y="0"/>
            <a:chExt cx="2368" cy="1632"/>
          </a:xfrm>
        </p:grpSpPr>
        <p:sp>
          <p:nvSpPr>
            <p:cNvPr id="561200" name="AutoShape 48"/>
            <p:cNvSpPr>
              <a:spLocks/>
            </p:cNvSpPr>
            <p:nvPr/>
          </p:nvSpPr>
          <p:spPr bwMode="auto">
            <a:xfrm>
              <a:off x="64" y="40"/>
              <a:ext cx="2240" cy="1552"/>
            </a:xfrm>
            <a:prstGeom prst="diamond">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success?</a:t>
              </a:r>
            </a:p>
          </p:txBody>
        </p:sp>
        <p:pic>
          <p:nvPicPr>
            <p:cNvPr id="561201" name="Picture 49"/>
            <p:cNvPicPr>
              <a:picLocks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0" y="0"/>
              <a:ext cx="2368"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5" name="Group 53"/>
          <p:cNvGrpSpPr>
            <a:grpSpLocks/>
          </p:cNvGrpSpPr>
          <p:nvPr/>
        </p:nvGrpSpPr>
        <p:grpSpPr bwMode="auto">
          <a:xfrm>
            <a:off x="5143500" y="6565900"/>
            <a:ext cx="1397000" cy="1549400"/>
            <a:chOff x="0" y="0"/>
            <a:chExt cx="880" cy="976"/>
          </a:xfrm>
        </p:grpSpPr>
        <p:sp>
          <p:nvSpPr>
            <p:cNvPr id="561203" name="AutoShape 51"/>
            <p:cNvSpPr>
              <a:spLocks/>
            </p:cNvSpPr>
            <p:nvPr/>
          </p:nvSpPr>
          <p:spPr bwMode="auto">
            <a:xfrm>
              <a:off x="32" y="88"/>
              <a:ext cx="800" cy="800"/>
            </a:xfrm>
            <a:prstGeom prst="rightArrow">
              <a:avLst>
                <a:gd name="adj1" fmla="val 32000"/>
                <a:gd name="adj2" fmla="val 44000"/>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4" name="Picture 5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1208" name="Group 56"/>
          <p:cNvGrpSpPr>
            <a:grpSpLocks/>
          </p:cNvGrpSpPr>
          <p:nvPr/>
        </p:nvGrpSpPr>
        <p:grpSpPr bwMode="auto">
          <a:xfrm>
            <a:off x="9728200" y="6565900"/>
            <a:ext cx="1397000" cy="1549400"/>
            <a:chOff x="0" y="0"/>
            <a:chExt cx="880" cy="976"/>
          </a:xfrm>
        </p:grpSpPr>
        <p:sp>
          <p:nvSpPr>
            <p:cNvPr id="561206" name="AutoShape 54"/>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a:p>
          </p:txBody>
        </p:sp>
        <p:pic>
          <p:nvPicPr>
            <p:cNvPr id="561207" name="Picture 5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42825381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1" name="Rectangle 1"/>
          <p:cNvSpPr>
            <a:spLocks noGrp="1" noChangeArrowheads="1"/>
          </p:cNvSpPr>
          <p:nvPr>
            <p:ph type="title"/>
          </p:nvPr>
        </p:nvSpPr>
        <p:spPr>
          <a:ln/>
        </p:spPr>
        <p:txBody>
          <a:bodyPr/>
          <a:lstStyle/>
          <a:p>
            <a:r>
              <a:rPr lang="en-US"/>
              <a:t>Private Keys</a:t>
            </a:r>
          </a:p>
        </p:txBody>
      </p:sp>
      <p:sp>
        <p:nvSpPr>
          <p:cNvPr id="563202" name="Rectangle 2"/>
          <p:cNvSpPr>
            <a:spLocks noGrp="1" noChangeArrowheads="1"/>
          </p:cNvSpPr>
          <p:nvPr>
            <p:ph idx="1"/>
          </p:nvPr>
        </p:nvSpPr>
        <p:spPr>
          <a:ln/>
        </p:spPr>
        <p:txBody>
          <a:bodyPr/>
          <a:lstStyle/>
          <a:p>
            <a:r>
              <a:rPr lang="en-US" dirty="0"/>
              <a:t>Chef Server requires keys to authenticate.</a:t>
            </a:r>
          </a:p>
          <a:p>
            <a:pPr lvl="1"/>
            <a:r>
              <a:rPr lang="en-US" dirty="0" err="1">
                <a:latin typeface="Courier" charset="0"/>
                <a:cs typeface="Courier" charset="0"/>
                <a:sym typeface="Courier" charset="0"/>
              </a:rPr>
              <a:t>client.pem</a:t>
            </a:r>
            <a:r>
              <a:rPr lang="en-US" dirty="0"/>
              <a:t> - private key for API client</a:t>
            </a:r>
          </a:p>
          <a:p>
            <a:pPr lvl="1"/>
            <a:r>
              <a:rPr lang="en-US" dirty="0" err="1">
                <a:latin typeface="Courier" charset="0"/>
                <a:cs typeface="Courier" charset="0"/>
                <a:sym typeface="Courier" charset="0"/>
              </a:rPr>
              <a:t>validation.pem</a:t>
            </a:r>
            <a:r>
              <a:rPr lang="en-US" dirty="0"/>
              <a:t> - private key for ORGNAME-validator</a:t>
            </a:r>
          </a:p>
          <a:p>
            <a:r>
              <a:rPr lang="en-US" dirty="0"/>
              <a:t>Next, </a:t>
            </a:r>
            <a:r>
              <a:rPr lang="en-US" dirty="0" smtClean="0"/>
              <a:t>let</a:t>
            </a:r>
            <a:r>
              <a:rPr lang="en-US" dirty="0" smtClean="0">
                <a:latin typeface="Arial"/>
              </a:rPr>
              <a:t>'</a:t>
            </a:r>
            <a:r>
              <a:rPr lang="en-US" dirty="0" smtClean="0"/>
              <a:t>s </a:t>
            </a:r>
            <a:r>
              <a:rPr lang="en-US" dirty="0"/>
              <a:t>see how those are used...</a:t>
            </a:r>
          </a:p>
        </p:txBody>
      </p:sp>
    </p:spTree>
    <p:extLst>
      <p:ext uri="{BB962C8B-B14F-4D97-AF65-F5344CB8AC3E}">
        <p14:creationId xmlns:p14="http://schemas.microsoft.com/office/powerpoint/2010/main" val="1055351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7299" name="Group 3"/>
          <p:cNvGrpSpPr>
            <a:grpSpLocks/>
          </p:cNvGrpSpPr>
          <p:nvPr/>
        </p:nvGrpSpPr>
        <p:grpSpPr bwMode="auto">
          <a:xfrm>
            <a:off x="254001" y="88900"/>
            <a:ext cx="5321300" cy="3403600"/>
            <a:chOff x="0" y="0"/>
            <a:chExt cx="3352" cy="2144"/>
          </a:xfrm>
        </p:grpSpPr>
        <p:sp>
          <p:nvSpPr>
            <p:cNvPr id="56729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729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Tree>
    <p:extLst>
      <p:ext uri="{BB962C8B-B14F-4D97-AF65-F5344CB8AC3E}">
        <p14:creationId xmlns:p14="http://schemas.microsoft.com/office/powerpoint/2010/main" val="38960727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9347" name="Group 3"/>
          <p:cNvGrpSpPr>
            <a:grpSpLocks/>
          </p:cNvGrpSpPr>
          <p:nvPr/>
        </p:nvGrpSpPr>
        <p:grpSpPr bwMode="auto">
          <a:xfrm>
            <a:off x="254001" y="88900"/>
            <a:ext cx="5321300" cy="3403600"/>
            <a:chOff x="0" y="0"/>
            <a:chExt cx="3352" cy="2144"/>
          </a:xfrm>
        </p:grpSpPr>
        <p:sp>
          <p:nvSpPr>
            <p:cNvPr id="56934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6934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0" name="Group 6"/>
          <p:cNvGrpSpPr>
            <a:grpSpLocks/>
          </p:cNvGrpSpPr>
          <p:nvPr/>
        </p:nvGrpSpPr>
        <p:grpSpPr bwMode="auto">
          <a:xfrm>
            <a:off x="1193800" y="6858001"/>
            <a:ext cx="3429000" cy="1816100"/>
            <a:chOff x="0" y="0"/>
            <a:chExt cx="2160" cy="1144"/>
          </a:xfrm>
        </p:grpSpPr>
        <p:sp>
          <p:nvSpPr>
            <p:cNvPr id="569348" name="AutoShape 4"/>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69349" name="Picture 5"/>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69353" name="Group 9"/>
          <p:cNvGrpSpPr>
            <a:grpSpLocks/>
          </p:cNvGrpSpPr>
          <p:nvPr/>
        </p:nvGrpSpPr>
        <p:grpSpPr bwMode="auto">
          <a:xfrm>
            <a:off x="2146300" y="3378200"/>
            <a:ext cx="1549400" cy="3606800"/>
            <a:chOff x="0" y="0"/>
            <a:chExt cx="976" cy="2272"/>
          </a:xfrm>
        </p:grpSpPr>
        <p:sp>
          <p:nvSpPr>
            <p:cNvPr id="569351" name="AutoShape 7"/>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69352" name="Picture 8"/>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69354" name="Rectangle 10"/>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Tree>
    <p:extLst>
      <p:ext uri="{BB962C8B-B14F-4D97-AF65-F5344CB8AC3E}">
        <p14:creationId xmlns:p14="http://schemas.microsoft.com/office/powerpoint/2010/main" val="38875968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1395" name="Group 3"/>
          <p:cNvGrpSpPr>
            <a:grpSpLocks/>
          </p:cNvGrpSpPr>
          <p:nvPr/>
        </p:nvGrpSpPr>
        <p:grpSpPr bwMode="auto">
          <a:xfrm>
            <a:off x="254001" y="88900"/>
            <a:ext cx="5321300" cy="3403600"/>
            <a:chOff x="0" y="0"/>
            <a:chExt cx="3352" cy="2144"/>
          </a:xfrm>
        </p:grpSpPr>
        <p:sp>
          <p:nvSpPr>
            <p:cNvPr id="571393"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1394"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398" name="Group 6"/>
          <p:cNvGrpSpPr>
            <a:grpSpLocks/>
          </p:cNvGrpSpPr>
          <p:nvPr/>
        </p:nvGrpSpPr>
        <p:grpSpPr bwMode="auto">
          <a:xfrm>
            <a:off x="6324601" y="88900"/>
            <a:ext cx="5321300" cy="3403600"/>
            <a:chOff x="0" y="0"/>
            <a:chExt cx="3352" cy="2144"/>
          </a:xfrm>
        </p:grpSpPr>
        <p:sp>
          <p:nvSpPr>
            <p:cNvPr id="571396"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1397"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1" name="Group 9"/>
          <p:cNvGrpSpPr>
            <a:grpSpLocks/>
          </p:cNvGrpSpPr>
          <p:nvPr/>
        </p:nvGrpSpPr>
        <p:grpSpPr bwMode="auto">
          <a:xfrm>
            <a:off x="1193800" y="6858001"/>
            <a:ext cx="3429000" cy="1816100"/>
            <a:chOff x="0" y="0"/>
            <a:chExt cx="2160" cy="1144"/>
          </a:xfrm>
        </p:grpSpPr>
        <p:sp>
          <p:nvSpPr>
            <p:cNvPr id="571399" name="AutoShape 7"/>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1400"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4" name="Group 12"/>
          <p:cNvGrpSpPr>
            <a:grpSpLocks/>
          </p:cNvGrpSpPr>
          <p:nvPr/>
        </p:nvGrpSpPr>
        <p:grpSpPr bwMode="auto">
          <a:xfrm>
            <a:off x="5283200" y="1016000"/>
            <a:ext cx="1397000" cy="1549400"/>
            <a:chOff x="0" y="0"/>
            <a:chExt cx="880" cy="976"/>
          </a:xfrm>
        </p:grpSpPr>
        <p:sp>
          <p:nvSpPr>
            <p:cNvPr id="571402" name="AutoShape 10"/>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3"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1407" name="Group 15"/>
          <p:cNvGrpSpPr>
            <a:grpSpLocks/>
          </p:cNvGrpSpPr>
          <p:nvPr/>
        </p:nvGrpSpPr>
        <p:grpSpPr bwMode="auto">
          <a:xfrm>
            <a:off x="2146300" y="3378200"/>
            <a:ext cx="1549400" cy="3606800"/>
            <a:chOff x="0" y="0"/>
            <a:chExt cx="976" cy="2272"/>
          </a:xfrm>
        </p:grpSpPr>
        <p:sp>
          <p:nvSpPr>
            <p:cNvPr id="571405" name="AutoShape 13"/>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1406" name="Picture 14"/>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1408" name="Rectangle 16"/>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1409" name="Rectangle 17"/>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1410" name="Rectangle 1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1486431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43" name="Group 3"/>
          <p:cNvGrpSpPr>
            <a:grpSpLocks/>
          </p:cNvGrpSpPr>
          <p:nvPr/>
        </p:nvGrpSpPr>
        <p:grpSpPr bwMode="auto">
          <a:xfrm>
            <a:off x="254001" y="88900"/>
            <a:ext cx="5321300" cy="3403600"/>
            <a:chOff x="0" y="0"/>
            <a:chExt cx="3352" cy="2144"/>
          </a:xfrm>
        </p:grpSpPr>
        <p:sp>
          <p:nvSpPr>
            <p:cNvPr id="573441"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3442"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6" name="Group 6"/>
          <p:cNvGrpSpPr>
            <a:grpSpLocks/>
          </p:cNvGrpSpPr>
          <p:nvPr/>
        </p:nvGrpSpPr>
        <p:grpSpPr bwMode="auto">
          <a:xfrm>
            <a:off x="6324601" y="88900"/>
            <a:ext cx="5321300" cy="3403600"/>
            <a:chOff x="0" y="0"/>
            <a:chExt cx="3352" cy="2144"/>
          </a:xfrm>
        </p:grpSpPr>
        <p:sp>
          <p:nvSpPr>
            <p:cNvPr id="573444"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3445"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49" name="Group 9"/>
          <p:cNvGrpSpPr>
            <a:grpSpLocks/>
          </p:cNvGrpSpPr>
          <p:nvPr/>
        </p:nvGrpSpPr>
        <p:grpSpPr bwMode="auto">
          <a:xfrm>
            <a:off x="12496800" y="876301"/>
            <a:ext cx="3429000" cy="1816100"/>
            <a:chOff x="0" y="0"/>
            <a:chExt cx="2160" cy="1144"/>
          </a:xfrm>
        </p:grpSpPr>
        <p:sp>
          <p:nvSpPr>
            <p:cNvPr id="573447"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3448"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2" name="Group 12"/>
          <p:cNvGrpSpPr>
            <a:grpSpLocks/>
          </p:cNvGrpSpPr>
          <p:nvPr/>
        </p:nvGrpSpPr>
        <p:grpSpPr bwMode="auto">
          <a:xfrm>
            <a:off x="1193800" y="6858001"/>
            <a:ext cx="3429000" cy="1816100"/>
            <a:chOff x="0" y="0"/>
            <a:chExt cx="2160" cy="1144"/>
          </a:xfrm>
        </p:grpSpPr>
        <p:sp>
          <p:nvSpPr>
            <p:cNvPr id="573450" name="AutoShape 10"/>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3451" name="Picture 11"/>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5" name="Group 15"/>
          <p:cNvGrpSpPr>
            <a:grpSpLocks/>
          </p:cNvGrpSpPr>
          <p:nvPr/>
        </p:nvGrpSpPr>
        <p:grpSpPr bwMode="auto">
          <a:xfrm>
            <a:off x="5283200" y="1016000"/>
            <a:ext cx="1397000" cy="1549400"/>
            <a:chOff x="0" y="0"/>
            <a:chExt cx="880" cy="976"/>
          </a:xfrm>
        </p:grpSpPr>
        <p:sp>
          <p:nvSpPr>
            <p:cNvPr id="573453" name="AutoShape 13"/>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4" name="Picture 14"/>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58" name="Group 18"/>
          <p:cNvGrpSpPr>
            <a:grpSpLocks/>
          </p:cNvGrpSpPr>
          <p:nvPr/>
        </p:nvGrpSpPr>
        <p:grpSpPr bwMode="auto">
          <a:xfrm>
            <a:off x="11404600" y="1016000"/>
            <a:ext cx="1397000" cy="1549400"/>
            <a:chOff x="0" y="0"/>
            <a:chExt cx="880" cy="976"/>
          </a:xfrm>
        </p:grpSpPr>
        <p:sp>
          <p:nvSpPr>
            <p:cNvPr id="573456"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57" name="Picture 17"/>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3461" name="Group 21"/>
          <p:cNvGrpSpPr>
            <a:grpSpLocks/>
          </p:cNvGrpSpPr>
          <p:nvPr/>
        </p:nvGrpSpPr>
        <p:grpSpPr bwMode="auto">
          <a:xfrm>
            <a:off x="2146300" y="3378200"/>
            <a:ext cx="1549400" cy="3606800"/>
            <a:chOff x="0" y="0"/>
            <a:chExt cx="976" cy="2272"/>
          </a:xfrm>
        </p:grpSpPr>
        <p:sp>
          <p:nvSpPr>
            <p:cNvPr id="573459" name="AutoShape 19"/>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3460"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3462" name="Rectangle 22"/>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3463" name="Rectangle 23"/>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4" name="Rectangle 24"/>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3465" name="Rectangle 25"/>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21570421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5491" name="Group 3"/>
          <p:cNvGrpSpPr>
            <a:grpSpLocks/>
          </p:cNvGrpSpPr>
          <p:nvPr/>
        </p:nvGrpSpPr>
        <p:grpSpPr bwMode="auto">
          <a:xfrm>
            <a:off x="254001" y="88900"/>
            <a:ext cx="5321300" cy="3403600"/>
            <a:chOff x="0" y="0"/>
            <a:chExt cx="3352" cy="2144"/>
          </a:xfrm>
        </p:grpSpPr>
        <p:sp>
          <p:nvSpPr>
            <p:cNvPr id="575489"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5490"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4" name="Group 6"/>
          <p:cNvGrpSpPr>
            <a:grpSpLocks/>
          </p:cNvGrpSpPr>
          <p:nvPr/>
        </p:nvGrpSpPr>
        <p:grpSpPr bwMode="auto">
          <a:xfrm>
            <a:off x="6324601" y="88900"/>
            <a:ext cx="5321300" cy="3403600"/>
            <a:chOff x="0" y="0"/>
            <a:chExt cx="3352" cy="2144"/>
          </a:xfrm>
        </p:grpSpPr>
        <p:sp>
          <p:nvSpPr>
            <p:cNvPr id="575492"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5493"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497" name="Group 9"/>
          <p:cNvGrpSpPr>
            <a:grpSpLocks/>
          </p:cNvGrpSpPr>
          <p:nvPr/>
        </p:nvGrpSpPr>
        <p:grpSpPr bwMode="auto">
          <a:xfrm>
            <a:off x="12496800" y="876301"/>
            <a:ext cx="3429000" cy="1816100"/>
            <a:chOff x="0" y="0"/>
            <a:chExt cx="2160" cy="1144"/>
          </a:xfrm>
        </p:grpSpPr>
        <p:sp>
          <p:nvSpPr>
            <p:cNvPr id="575495"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5496"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0" name="Group 12"/>
          <p:cNvGrpSpPr>
            <a:grpSpLocks/>
          </p:cNvGrpSpPr>
          <p:nvPr/>
        </p:nvGrpSpPr>
        <p:grpSpPr bwMode="auto">
          <a:xfrm>
            <a:off x="7277101" y="4165600"/>
            <a:ext cx="3416300" cy="2006600"/>
            <a:chOff x="0" y="0"/>
            <a:chExt cx="2152" cy="1264"/>
          </a:xfrm>
        </p:grpSpPr>
        <p:sp>
          <p:nvSpPr>
            <p:cNvPr id="575498"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5499"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3" name="Group 15"/>
          <p:cNvGrpSpPr>
            <a:grpSpLocks/>
          </p:cNvGrpSpPr>
          <p:nvPr/>
        </p:nvGrpSpPr>
        <p:grpSpPr bwMode="auto">
          <a:xfrm>
            <a:off x="1193800" y="6858001"/>
            <a:ext cx="3429000" cy="1816100"/>
            <a:chOff x="0" y="0"/>
            <a:chExt cx="2160" cy="1144"/>
          </a:xfrm>
        </p:grpSpPr>
        <p:sp>
          <p:nvSpPr>
            <p:cNvPr id="575501"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5502"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6" name="Group 18"/>
          <p:cNvGrpSpPr>
            <a:grpSpLocks/>
          </p:cNvGrpSpPr>
          <p:nvPr/>
        </p:nvGrpSpPr>
        <p:grpSpPr bwMode="auto">
          <a:xfrm>
            <a:off x="5283200" y="1016000"/>
            <a:ext cx="1397000" cy="1549400"/>
            <a:chOff x="0" y="0"/>
            <a:chExt cx="880" cy="976"/>
          </a:xfrm>
        </p:grpSpPr>
        <p:sp>
          <p:nvSpPr>
            <p:cNvPr id="575504" name="AutoShape 16"/>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5"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09" name="Group 21"/>
          <p:cNvGrpSpPr>
            <a:grpSpLocks/>
          </p:cNvGrpSpPr>
          <p:nvPr/>
        </p:nvGrpSpPr>
        <p:grpSpPr bwMode="auto">
          <a:xfrm>
            <a:off x="11404600" y="1016000"/>
            <a:ext cx="1397000" cy="1549400"/>
            <a:chOff x="0" y="0"/>
            <a:chExt cx="880" cy="976"/>
          </a:xfrm>
        </p:grpSpPr>
        <p:sp>
          <p:nvSpPr>
            <p:cNvPr id="575507"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08" name="Picture 20"/>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2" name="Group 24"/>
          <p:cNvGrpSpPr>
            <a:grpSpLocks/>
          </p:cNvGrpSpPr>
          <p:nvPr/>
        </p:nvGrpSpPr>
        <p:grpSpPr bwMode="auto">
          <a:xfrm>
            <a:off x="2146300" y="3378200"/>
            <a:ext cx="1549400" cy="3606800"/>
            <a:chOff x="0" y="0"/>
            <a:chExt cx="976" cy="2272"/>
          </a:xfrm>
        </p:grpSpPr>
        <p:sp>
          <p:nvSpPr>
            <p:cNvPr id="575510" name="AutoShape 22"/>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1"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5515" name="Group 27"/>
          <p:cNvGrpSpPr>
            <a:grpSpLocks/>
          </p:cNvGrpSpPr>
          <p:nvPr/>
        </p:nvGrpSpPr>
        <p:grpSpPr bwMode="auto">
          <a:xfrm>
            <a:off x="8216900" y="3086100"/>
            <a:ext cx="1549400" cy="1397000"/>
            <a:chOff x="0" y="0"/>
            <a:chExt cx="976" cy="880"/>
          </a:xfrm>
        </p:grpSpPr>
        <p:sp>
          <p:nvSpPr>
            <p:cNvPr id="575513" name="AutoShape 25"/>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5514"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5516" name="Rectangle 28"/>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17" name="Rectangle 29"/>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8" name="Rectangle 30"/>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5519" name="Rectangle 31"/>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5520" name="Rectangle 32"/>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5521" name="Rectangle 33"/>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376870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7539" name="Group 3"/>
          <p:cNvGrpSpPr>
            <a:grpSpLocks/>
          </p:cNvGrpSpPr>
          <p:nvPr/>
        </p:nvGrpSpPr>
        <p:grpSpPr bwMode="auto">
          <a:xfrm>
            <a:off x="254001" y="88900"/>
            <a:ext cx="5321300" cy="3403600"/>
            <a:chOff x="0" y="0"/>
            <a:chExt cx="3352" cy="2144"/>
          </a:xfrm>
        </p:grpSpPr>
        <p:sp>
          <p:nvSpPr>
            <p:cNvPr id="577537"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7538"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2" name="Group 6"/>
          <p:cNvGrpSpPr>
            <a:grpSpLocks/>
          </p:cNvGrpSpPr>
          <p:nvPr/>
        </p:nvGrpSpPr>
        <p:grpSpPr bwMode="auto">
          <a:xfrm>
            <a:off x="6324601" y="88900"/>
            <a:ext cx="5321300" cy="3403600"/>
            <a:chOff x="0" y="0"/>
            <a:chExt cx="3352" cy="2144"/>
          </a:xfrm>
        </p:grpSpPr>
        <p:sp>
          <p:nvSpPr>
            <p:cNvPr id="577540"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7541"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5" name="Group 9"/>
          <p:cNvGrpSpPr>
            <a:grpSpLocks/>
          </p:cNvGrpSpPr>
          <p:nvPr/>
        </p:nvGrpSpPr>
        <p:grpSpPr bwMode="auto">
          <a:xfrm>
            <a:off x="12496800" y="876301"/>
            <a:ext cx="3429000" cy="1816100"/>
            <a:chOff x="0" y="0"/>
            <a:chExt cx="2160" cy="1144"/>
          </a:xfrm>
        </p:grpSpPr>
        <p:sp>
          <p:nvSpPr>
            <p:cNvPr id="577543"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7544"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48" name="Group 12"/>
          <p:cNvGrpSpPr>
            <a:grpSpLocks/>
          </p:cNvGrpSpPr>
          <p:nvPr/>
        </p:nvGrpSpPr>
        <p:grpSpPr bwMode="auto">
          <a:xfrm>
            <a:off x="7277101" y="4165600"/>
            <a:ext cx="3416300" cy="2006600"/>
            <a:chOff x="0" y="0"/>
            <a:chExt cx="2152" cy="1264"/>
          </a:xfrm>
        </p:grpSpPr>
        <p:sp>
          <p:nvSpPr>
            <p:cNvPr id="577546"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7547"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1" name="Group 15"/>
          <p:cNvGrpSpPr>
            <a:grpSpLocks/>
          </p:cNvGrpSpPr>
          <p:nvPr/>
        </p:nvGrpSpPr>
        <p:grpSpPr bwMode="auto">
          <a:xfrm>
            <a:off x="1193800" y="6858001"/>
            <a:ext cx="3429000" cy="1816100"/>
            <a:chOff x="0" y="0"/>
            <a:chExt cx="2160" cy="1144"/>
          </a:xfrm>
        </p:grpSpPr>
        <p:sp>
          <p:nvSpPr>
            <p:cNvPr id="577549"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7550"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4" name="Group 18"/>
          <p:cNvGrpSpPr>
            <a:grpSpLocks/>
          </p:cNvGrpSpPr>
          <p:nvPr/>
        </p:nvGrpSpPr>
        <p:grpSpPr bwMode="auto">
          <a:xfrm>
            <a:off x="7264400" y="6858001"/>
            <a:ext cx="3429000" cy="1816100"/>
            <a:chOff x="0" y="0"/>
            <a:chExt cx="2160" cy="1144"/>
          </a:xfrm>
        </p:grpSpPr>
        <p:sp>
          <p:nvSpPr>
            <p:cNvPr id="577552"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7553"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57" name="Group 21"/>
          <p:cNvGrpSpPr>
            <a:grpSpLocks/>
          </p:cNvGrpSpPr>
          <p:nvPr/>
        </p:nvGrpSpPr>
        <p:grpSpPr bwMode="auto">
          <a:xfrm>
            <a:off x="5283200" y="1016000"/>
            <a:ext cx="1397000" cy="1549400"/>
            <a:chOff x="0" y="0"/>
            <a:chExt cx="880" cy="976"/>
          </a:xfrm>
        </p:grpSpPr>
        <p:sp>
          <p:nvSpPr>
            <p:cNvPr id="577555"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6"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0" name="Group 24"/>
          <p:cNvGrpSpPr>
            <a:grpSpLocks/>
          </p:cNvGrpSpPr>
          <p:nvPr/>
        </p:nvGrpSpPr>
        <p:grpSpPr bwMode="auto">
          <a:xfrm>
            <a:off x="11404600" y="1016000"/>
            <a:ext cx="1397000" cy="1549400"/>
            <a:chOff x="0" y="0"/>
            <a:chExt cx="880" cy="976"/>
          </a:xfrm>
        </p:grpSpPr>
        <p:sp>
          <p:nvSpPr>
            <p:cNvPr id="577558"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59"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3" name="Group 27"/>
          <p:cNvGrpSpPr>
            <a:grpSpLocks/>
          </p:cNvGrpSpPr>
          <p:nvPr/>
        </p:nvGrpSpPr>
        <p:grpSpPr bwMode="auto">
          <a:xfrm>
            <a:off x="2146300" y="3378200"/>
            <a:ext cx="1549400" cy="3606800"/>
            <a:chOff x="0" y="0"/>
            <a:chExt cx="976" cy="2272"/>
          </a:xfrm>
        </p:grpSpPr>
        <p:sp>
          <p:nvSpPr>
            <p:cNvPr id="577561"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2"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6" name="Group 30"/>
          <p:cNvGrpSpPr>
            <a:grpSpLocks/>
          </p:cNvGrpSpPr>
          <p:nvPr/>
        </p:nvGrpSpPr>
        <p:grpSpPr bwMode="auto">
          <a:xfrm>
            <a:off x="8216900" y="3086100"/>
            <a:ext cx="1549400" cy="1397000"/>
            <a:chOff x="0" y="0"/>
            <a:chExt cx="976" cy="880"/>
          </a:xfrm>
        </p:grpSpPr>
        <p:sp>
          <p:nvSpPr>
            <p:cNvPr id="577564"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5"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7569" name="Group 33"/>
          <p:cNvGrpSpPr>
            <a:grpSpLocks/>
          </p:cNvGrpSpPr>
          <p:nvPr/>
        </p:nvGrpSpPr>
        <p:grpSpPr bwMode="auto">
          <a:xfrm>
            <a:off x="8216900" y="5880100"/>
            <a:ext cx="1549400" cy="1397000"/>
            <a:chOff x="0" y="0"/>
            <a:chExt cx="976" cy="880"/>
          </a:xfrm>
        </p:grpSpPr>
        <p:sp>
          <p:nvSpPr>
            <p:cNvPr id="577567"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7568"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7570" name="Rectangle 34"/>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1" name="Rectangle 35"/>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2" name="Rectangle 36"/>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7573" name="Rectangle 37"/>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7574" name="Rectangle 38"/>
          <p:cNvSpPr>
            <a:spLocks/>
          </p:cNvSpPr>
          <p:nvPr/>
        </p:nvSpPr>
        <p:spPr bwMode="auto">
          <a:xfrm>
            <a:off x="876300" y="3378201"/>
            <a:ext cx="3911600" cy="54483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
        <p:nvSpPr>
          <p:cNvPr id="577575" name="Rectangle 39"/>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0744887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9587" name="Group 3"/>
          <p:cNvGrpSpPr>
            <a:grpSpLocks/>
          </p:cNvGrpSpPr>
          <p:nvPr/>
        </p:nvGrpSpPr>
        <p:grpSpPr bwMode="auto">
          <a:xfrm>
            <a:off x="254001" y="88900"/>
            <a:ext cx="5321300" cy="3403600"/>
            <a:chOff x="0" y="0"/>
            <a:chExt cx="3352" cy="2144"/>
          </a:xfrm>
        </p:grpSpPr>
        <p:sp>
          <p:nvSpPr>
            <p:cNvPr id="579585" name="AutoShape 1"/>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/etc/chef/client.pem?</a:t>
              </a:r>
            </a:p>
          </p:txBody>
        </p:sp>
        <p:pic>
          <p:nvPicPr>
            <p:cNvPr id="579586" name="Picture 2"/>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0" name="Group 6"/>
          <p:cNvGrpSpPr>
            <a:grpSpLocks/>
          </p:cNvGrpSpPr>
          <p:nvPr/>
        </p:nvGrpSpPr>
        <p:grpSpPr bwMode="auto">
          <a:xfrm>
            <a:off x="6324601" y="88900"/>
            <a:ext cx="5321300" cy="3403600"/>
            <a:chOff x="0" y="0"/>
            <a:chExt cx="3352" cy="2144"/>
          </a:xfrm>
        </p:grpSpPr>
        <p:sp>
          <p:nvSpPr>
            <p:cNvPr id="579588" name="AutoShape 4"/>
            <p:cNvSpPr>
              <a:spLocks/>
            </p:cNvSpPr>
            <p:nvPr/>
          </p:nvSpPr>
          <p:spPr bwMode="auto">
            <a:xfrm>
              <a:off x="64" y="40"/>
              <a:ext cx="3224" cy="2064"/>
            </a:xfrm>
            <a:prstGeom prst="diamond">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/etc/chef/validation.pem?</a:t>
              </a:r>
            </a:p>
          </p:txBody>
        </p:sp>
        <p:pic>
          <p:nvPicPr>
            <p:cNvPr id="579589" name="Picture 5"/>
            <p:cNvPicPr>
              <a:picLocks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0"/>
              <a:ext cx="3352" cy="2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3" name="Group 9"/>
          <p:cNvGrpSpPr>
            <a:grpSpLocks/>
          </p:cNvGrpSpPr>
          <p:nvPr/>
        </p:nvGrpSpPr>
        <p:grpSpPr bwMode="auto">
          <a:xfrm>
            <a:off x="12496800" y="876301"/>
            <a:ext cx="3429000" cy="1816100"/>
            <a:chOff x="0" y="0"/>
            <a:chExt cx="2160" cy="1144"/>
          </a:xfrm>
        </p:grpSpPr>
        <p:sp>
          <p:nvSpPr>
            <p:cNvPr id="579591" name="AutoShape 7"/>
            <p:cNvSpPr>
              <a:spLocks/>
            </p:cNvSpPr>
            <p:nvPr/>
          </p:nvSpPr>
          <p:spPr bwMode="auto">
            <a:xfrm>
              <a:off x="40" y="32"/>
              <a:ext cx="2088" cy="1080"/>
            </a:xfrm>
            <a:prstGeom prst="roundRect">
              <a:avLst>
                <a:gd name="adj" fmla="val 11111"/>
              </a:avLst>
            </a:prstGeom>
            <a:solidFill>
              <a:srgbClr val="BA0202"/>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EAE9D6"/>
                  </a:solidFill>
                  <a:effectLst>
                    <a:outerShdw blurRad="38100" dist="38100" dir="2700000" algn="tl">
                      <a:srgbClr val="000000"/>
                    </a:outerShdw>
                  </a:effectLst>
                  <a:latin typeface="Helvetica Neue" charset="0"/>
                  <a:ea typeface="ＭＳ Ｐゴシック" charset="0"/>
                  <a:cs typeface="Helvetica Neue" charset="0"/>
                  <a:sym typeface="Helvetica Neue" charset="0"/>
                </a:rPr>
                <a:t>401!</a:t>
              </a:r>
            </a:p>
          </p:txBody>
        </p:sp>
        <p:pic>
          <p:nvPicPr>
            <p:cNvPr id="579592" name="Picture 8"/>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6" name="Group 12"/>
          <p:cNvGrpSpPr>
            <a:grpSpLocks/>
          </p:cNvGrpSpPr>
          <p:nvPr/>
        </p:nvGrpSpPr>
        <p:grpSpPr bwMode="auto">
          <a:xfrm>
            <a:off x="7277101" y="4165600"/>
            <a:ext cx="3416300" cy="2006600"/>
            <a:chOff x="0" y="0"/>
            <a:chExt cx="2152" cy="1264"/>
          </a:xfrm>
        </p:grpSpPr>
        <p:sp>
          <p:nvSpPr>
            <p:cNvPr id="579594" name="Rectangle 10"/>
            <p:cNvSpPr>
              <a:spLocks/>
            </p:cNvSpPr>
            <p:nvPr/>
          </p:nvSpPr>
          <p:spPr bwMode="auto">
            <a:xfrm>
              <a:off x="32" y="32"/>
              <a:ext cx="2088" cy="1200"/>
            </a:xfrm>
            <a:prstGeom prst="rect">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Request API Client</a:t>
              </a:r>
            </a:p>
          </p:txBody>
        </p:sp>
        <p:pic>
          <p:nvPicPr>
            <p:cNvPr id="579595" name="Picture 11"/>
            <p:cNvPicPr>
              <a:picLocks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0"/>
              <a:ext cx="2152"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599" name="Group 15"/>
          <p:cNvGrpSpPr>
            <a:grpSpLocks/>
          </p:cNvGrpSpPr>
          <p:nvPr/>
        </p:nvGrpSpPr>
        <p:grpSpPr bwMode="auto">
          <a:xfrm>
            <a:off x="1193800" y="6858001"/>
            <a:ext cx="3429000" cy="1816100"/>
            <a:chOff x="0" y="0"/>
            <a:chExt cx="2160" cy="1144"/>
          </a:xfrm>
        </p:grpSpPr>
        <p:sp>
          <p:nvSpPr>
            <p:cNvPr id="579597" name="AutoShape 13"/>
            <p:cNvSpPr>
              <a:spLocks/>
            </p:cNvSpPr>
            <p:nvPr/>
          </p:nvSpPr>
          <p:spPr bwMode="auto">
            <a:xfrm>
              <a:off x="40" y="32"/>
              <a:ext cx="2088" cy="1080"/>
            </a:xfrm>
            <a:prstGeom prst="roundRect">
              <a:avLst>
                <a:gd name="adj" fmla="val 11111"/>
              </a:avLst>
            </a:prstGeom>
            <a:solidFill>
              <a:srgbClr val="89B510"/>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Sign Requests</a:t>
              </a:r>
            </a:p>
          </p:txBody>
        </p:sp>
        <p:pic>
          <p:nvPicPr>
            <p:cNvPr id="579598" name="Picture 14"/>
            <p:cNvPicPr>
              <a:picLocks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2" name="Group 18"/>
          <p:cNvGrpSpPr>
            <a:grpSpLocks/>
          </p:cNvGrpSpPr>
          <p:nvPr/>
        </p:nvGrpSpPr>
        <p:grpSpPr bwMode="auto">
          <a:xfrm>
            <a:off x="7264400" y="6858001"/>
            <a:ext cx="3429000" cy="1816100"/>
            <a:chOff x="0" y="0"/>
            <a:chExt cx="2160" cy="1144"/>
          </a:xfrm>
        </p:grpSpPr>
        <p:sp>
          <p:nvSpPr>
            <p:cNvPr id="579600" name="Oval 16"/>
            <p:cNvSpPr>
              <a:spLocks/>
            </p:cNvSpPr>
            <p:nvPr/>
          </p:nvSpPr>
          <p:spPr bwMode="auto">
            <a:xfrm>
              <a:off x="40" y="32"/>
              <a:ext cx="2088" cy="1080"/>
            </a:xfrm>
            <a:prstGeom prst="ellipse">
              <a:avLst/>
            </a:prstGeom>
            <a:solidFill>
              <a:srgbClr val="B4B29F"/>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a:r>
                <a:rPr lang="en-US" sz="2700">
                  <a:solidFill>
                    <a:srgbClr val="222320"/>
                  </a:solidFill>
                  <a:effectLst>
                    <a:outerShdw blurRad="38100" dist="38100" dir="2700000" algn="tl">
                      <a:srgbClr val="000000"/>
                    </a:outerShdw>
                  </a:effectLst>
                  <a:latin typeface="Helvetica Neue" charset="0"/>
                  <a:ea typeface="ＭＳ Ｐゴシック" charset="0"/>
                  <a:cs typeface="Helvetica Neue" charset="0"/>
                  <a:sym typeface="Helvetica Neue" charset="0"/>
                </a:rPr>
                <a:t>client.pem</a:t>
              </a:r>
            </a:p>
          </p:txBody>
        </p:sp>
        <p:pic>
          <p:nvPicPr>
            <p:cNvPr id="579601" name="Picture 17"/>
            <p:cNvPicPr>
              <a:picLocks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0" y="0"/>
              <a:ext cx="2160"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5" name="Group 21"/>
          <p:cNvGrpSpPr>
            <a:grpSpLocks/>
          </p:cNvGrpSpPr>
          <p:nvPr/>
        </p:nvGrpSpPr>
        <p:grpSpPr bwMode="auto">
          <a:xfrm>
            <a:off x="5283200" y="1016000"/>
            <a:ext cx="1397000" cy="1549400"/>
            <a:chOff x="0" y="0"/>
            <a:chExt cx="880" cy="976"/>
          </a:xfrm>
        </p:grpSpPr>
        <p:sp>
          <p:nvSpPr>
            <p:cNvPr id="579603" name="AutoShape 19"/>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4" name="Picture 20"/>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08" name="Group 24"/>
          <p:cNvGrpSpPr>
            <a:grpSpLocks/>
          </p:cNvGrpSpPr>
          <p:nvPr/>
        </p:nvGrpSpPr>
        <p:grpSpPr bwMode="auto">
          <a:xfrm>
            <a:off x="11404600" y="1016000"/>
            <a:ext cx="1397000" cy="1549400"/>
            <a:chOff x="0" y="0"/>
            <a:chExt cx="880" cy="976"/>
          </a:xfrm>
        </p:grpSpPr>
        <p:sp>
          <p:nvSpPr>
            <p:cNvPr id="579606" name="AutoShape 22"/>
            <p:cNvSpPr>
              <a:spLocks/>
            </p:cNvSpPr>
            <p:nvPr/>
          </p:nvSpPr>
          <p:spPr bwMode="auto">
            <a:xfrm>
              <a:off x="32" y="88"/>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07" name="Picture 23"/>
            <p:cNvPicPr>
              <a:picLocks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0" y="0"/>
              <a:ext cx="880"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1" name="Group 27"/>
          <p:cNvGrpSpPr>
            <a:grpSpLocks/>
          </p:cNvGrpSpPr>
          <p:nvPr/>
        </p:nvGrpSpPr>
        <p:grpSpPr bwMode="auto">
          <a:xfrm>
            <a:off x="2146300" y="3378200"/>
            <a:ext cx="1549400" cy="3606800"/>
            <a:chOff x="0" y="0"/>
            <a:chExt cx="976" cy="2272"/>
          </a:xfrm>
        </p:grpSpPr>
        <p:sp>
          <p:nvSpPr>
            <p:cNvPr id="579609" name="AutoShape 25"/>
            <p:cNvSpPr>
              <a:spLocks/>
            </p:cNvSpPr>
            <p:nvPr/>
          </p:nvSpPr>
          <p:spPr bwMode="auto">
            <a:xfrm rot="5400000">
              <a:off x="-608" y="728"/>
              <a:ext cx="2192"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0" name="Picture 26"/>
            <p:cNvPicPr>
              <a:picLocks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0" y="0"/>
              <a:ext cx="976" cy="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4" name="Group 30"/>
          <p:cNvGrpSpPr>
            <a:grpSpLocks/>
          </p:cNvGrpSpPr>
          <p:nvPr/>
        </p:nvGrpSpPr>
        <p:grpSpPr bwMode="auto">
          <a:xfrm>
            <a:off x="8216900" y="3086100"/>
            <a:ext cx="1549400" cy="1397000"/>
            <a:chOff x="0" y="0"/>
            <a:chExt cx="976" cy="880"/>
          </a:xfrm>
        </p:grpSpPr>
        <p:sp>
          <p:nvSpPr>
            <p:cNvPr id="579612" name="AutoShape 28"/>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3" name="Picture 29"/>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17" name="Group 33"/>
          <p:cNvGrpSpPr>
            <a:grpSpLocks/>
          </p:cNvGrpSpPr>
          <p:nvPr/>
        </p:nvGrpSpPr>
        <p:grpSpPr bwMode="auto">
          <a:xfrm>
            <a:off x="8216900" y="5880100"/>
            <a:ext cx="1549400" cy="1397000"/>
            <a:chOff x="0" y="0"/>
            <a:chExt cx="976" cy="880"/>
          </a:xfrm>
        </p:grpSpPr>
        <p:sp>
          <p:nvSpPr>
            <p:cNvPr id="579615" name="AutoShape 31"/>
            <p:cNvSpPr>
              <a:spLocks/>
            </p:cNvSpPr>
            <p:nvPr/>
          </p:nvSpPr>
          <p:spPr bwMode="auto">
            <a:xfrm rot="5400000">
              <a:off x="88" y="32"/>
              <a:ext cx="800" cy="800"/>
            </a:xfrm>
            <a:prstGeom prst="rightArrow">
              <a:avLst>
                <a:gd name="adj1" fmla="val 32000"/>
                <a:gd name="adj2" fmla="val 44000"/>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6" name="Picture 32"/>
            <p:cNvPicPr>
              <a:picLocks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0" y="0"/>
              <a:ext cx="976" cy="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579620" name="Group 36"/>
          <p:cNvGrpSpPr>
            <a:grpSpLocks/>
          </p:cNvGrpSpPr>
          <p:nvPr/>
        </p:nvGrpSpPr>
        <p:grpSpPr bwMode="auto">
          <a:xfrm>
            <a:off x="4406900" y="6997700"/>
            <a:ext cx="3073400" cy="1549400"/>
            <a:chOff x="0" y="0"/>
            <a:chExt cx="1936" cy="976"/>
          </a:xfrm>
        </p:grpSpPr>
        <p:sp>
          <p:nvSpPr>
            <p:cNvPr id="579618" name="AutoShape 34"/>
            <p:cNvSpPr>
              <a:spLocks/>
            </p:cNvSpPr>
            <p:nvPr/>
          </p:nvSpPr>
          <p:spPr bwMode="auto">
            <a:xfrm flipH="1">
              <a:off x="48" y="88"/>
              <a:ext cx="1856" cy="800"/>
            </a:xfrm>
            <a:prstGeom prst="rightArrow">
              <a:avLst>
                <a:gd name="adj1" fmla="val 32000"/>
                <a:gd name="adj2" fmla="val 44005"/>
              </a:avLst>
            </a:prstGeom>
            <a:solidFill>
              <a:srgbClr val="F25115"/>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a:endParaRPr lang="en-US" sz="1900"/>
            </a:p>
          </p:txBody>
        </p:sp>
        <p:pic>
          <p:nvPicPr>
            <p:cNvPr id="579619" name="Picture 35"/>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0" y="0"/>
              <a:ext cx="1936" cy="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579621" name="Rectangle 37"/>
          <p:cNvSpPr>
            <a:spLocks/>
          </p:cNvSpPr>
          <p:nvPr/>
        </p:nvSpPr>
        <p:spPr bwMode="auto">
          <a:xfrm>
            <a:off x="3402596" y="501635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2" name="Rectangle 38"/>
          <p:cNvSpPr>
            <a:spLocks/>
          </p:cNvSpPr>
          <p:nvPr/>
        </p:nvSpPr>
        <p:spPr bwMode="auto">
          <a:xfrm>
            <a:off x="5683523" y="584056"/>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3" name="Rectangle 39"/>
          <p:cNvSpPr>
            <a:spLocks/>
          </p:cNvSpPr>
          <p:nvPr/>
        </p:nvSpPr>
        <p:spPr bwMode="auto">
          <a:xfrm>
            <a:off x="11833498" y="590407"/>
            <a:ext cx="315773"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No</a:t>
            </a:r>
          </a:p>
        </p:txBody>
      </p:sp>
      <p:sp>
        <p:nvSpPr>
          <p:cNvPr id="579624" name="Rectangle 40"/>
          <p:cNvSpPr>
            <a:spLocks/>
          </p:cNvSpPr>
          <p:nvPr/>
        </p:nvSpPr>
        <p:spPr bwMode="auto">
          <a:xfrm>
            <a:off x="9912933" y="3638406"/>
            <a:ext cx="39754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1900">
                <a:latin typeface="Helvetica Neue" charset="0"/>
                <a:ea typeface="ＭＳ Ｐゴシック" charset="0"/>
                <a:cs typeface="Helvetica Neue" charset="0"/>
                <a:sym typeface="Helvetica Neue" charset="0"/>
              </a:rPr>
              <a:t>Yes</a:t>
            </a:r>
          </a:p>
        </p:txBody>
      </p:sp>
      <p:sp>
        <p:nvSpPr>
          <p:cNvPr id="579625" name="Rectangle 41"/>
          <p:cNvSpPr>
            <a:spLocks/>
          </p:cNvSpPr>
          <p:nvPr/>
        </p:nvSpPr>
        <p:spPr bwMode="auto">
          <a:xfrm>
            <a:off x="11404601" y="457200"/>
            <a:ext cx="4610100" cy="2413000"/>
          </a:xfrm>
          <a:prstGeom prst="rect">
            <a:avLst/>
          </a:prstGeom>
          <a:solidFill>
            <a:srgbClr val="FFFFFF">
              <a:alpha val="70000"/>
            </a:srgbClr>
          </a:solidFill>
          <a:ln>
            <a:noFill/>
          </a:ln>
          <a:extLst>
            <a:ext uri="{91240B29-F687-4f45-9708-019B960494DF}">
              <a14:hiddenLine xmlns:a14="http://schemas.microsoft.com/office/drawing/2010/main" w="25400" cap="flat">
                <a:solidFill>
                  <a:schemeClr val="tx1">
                    <a:alpha val="70000"/>
                  </a:schemeClr>
                </a:solidFill>
                <a:miter lim="800000"/>
                <a:headEnd type="none" w="med" len="med"/>
                <a:tailEnd type="none" w="med" len="med"/>
              </a14:hiddenLine>
            </a:ext>
          </a:extLst>
        </p:spPr>
        <p:txBody>
          <a:bodyPr lIns="0" tIns="0" rIns="0" bIns="0"/>
          <a:lstStyle/>
          <a:p>
            <a:pPr algn="ctr"/>
            <a:endParaRPr lang="en-US" sz="1900"/>
          </a:p>
        </p:txBody>
      </p:sp>
    </p:spTree>
    <p:extLst>
      <p:ext uri="{BB962C8B-B14F-4D97-AF65-F5344CB8AC3E}">
        <p14:creationId xmlns:p14="http://schemas.microsoft.com/office/powerpoint/2010/main" val="38165866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87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22840</TotalTime>
  <Words>11217</Words>
  <Application>Microsoft Macintosh PowerPoint</Application>
  <PresentationFormat>Custom</PresentationFormat>
  <Paragraphs>1269</Paragraphs>
  <Slides>88</Slides>
  <Notes>81</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GE: Rerun chef-client on the node</vt:lpstr>
      <vt:lpstr>GE: Testing our webserver</vt:lpstr>
      <vt:lpstr>What happened during bootstrap?</vt:lpstr>
      <vt:lpstr>knife bootstrap sequence</vt:lpstr>
      <vt:lpstr>knife bootstrap sequence</vt:lpstr>
      <vt:lpstr>knife bootstrap sequence</vt:lpstr>
      <vt:lpstr>knife bootstrap sequence</vt:lpstr>
      <vt:lpstr>knife bootstrap sequence</vt:lpstr>
      <vt:lpstr>knife bootstrap sequence</vt:lpstr>
      <vt:lpstr>knife bootstrap sequence</vt:lpstr>
      <vt:lpstr>What happened during subsequent chef-client runs?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Private Keys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Hosted Chef</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2128</cp:revision>
  <cp:lastPrinted>2015-02-07T23:49:10Z</cp:lastPrinted>
  <dcterms:created xsi:type="dcterms:W3CDTF">2012-09-13T17:36:07Z</dcterms:created>
  <dcterms:modified xsi:type="dcterms:W3CDTF">2015-11-03T22:56:48Z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